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21_373EF58B.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11_19447181.xml" ContentType="application/vnd.ms-powerpoint.comments+xml"/>
  <Override PartName="/ppt/comments/modernComment_125_2CADCB1C.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89" r:id="rId2"/>
    <p:sldId id="284" r:id="rId3"/>
    <p:sldId id="285" r:id="rId4"/>
    <p:sldId id="291" r:id="rId5"/>
    <p:sldId id="273" r:id="rId6"/>
    <p:sldId id="293" r:id="rId7"/>
    <p:sldId id="295" r:id="rId8"/>
    <p:sldId id="275" r:id="rId9"/>
    <p:sldId id="276" r:id="rId10"/>
    <p:sldId id="277" r:id="rId11"/>
    <p:sldId id="296" r:id="rId12"/>
    <p:sldId id="56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DBE3BCE-50FB-1483-4292-9D9F28E63423}" name="Fraser Franco, Maxime" initials="FM" userId="S::ae491231@ens.uqam.ca::2731fdd6-640f-4176-ad14-4c5aa6e8d9f3" providerId="AD"/>
  <p188:author id="{D37BB4FD-81E4-D7CA-ACD1-88AACCD7ECAF}" name="Montiglio, Pierre-Olivier" initials="MPO" userId="S::montiglio.pierre-olivier@uqam.ca::2b6b8fa3-1adf-4133-8ff0-9ad8f8f3900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734D9E-30F5-47AE-93E8-E44566E55D7A}" v="1" dt="2023-05-16T20:22:52.576"/>
    <p1510:client id="{A69DED7C-E096-4C03-B6B9-7CC33E82F7F8}" v="3" dt="2023-05-17T19:30:39.5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235" autoAdjust="0"/>
  </p:normalViewPr>
  <p:slideViewPr>
    <p:cSldViewPr snapToGrid="0">
      <p:cViewPr varScale="1">
        <p:scale>
          <a:sx n="56" d="100"/>
          <a:sy n="56" d="100"/>
        </p:scale>
        <p:origin x="1685" y="48"/>
      </p:cViewPr>
      <p:guideLst/>
    </p:cSldViewPr>
  </p:slideViewPr>
  <p:notesTextViewPr>
    <p:cViewPr>
      <p:scale>
        <a:sx n="1" d="1"/>
        <a:sy n="1" d="1"/>
      </p:scale>
      <p:origin x="0" y="0"/>
    </p:cViewPr>
  </p:notesTextViewPr>
  <p:sorterViewPr>
    <p:cViewPr varScale="1">
      <p:scale>
        <a:sx n="100" d="100"/>
        <a:sy n="100" d="100"/>
      </p:scale>
      <p:origin x="0" y="-204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21"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ntiglio, Pierre-Olivier" userId="2b6b8fa3-1adf-4133-8ff0-9ad8f8f39005" providerId="ADAL" clId="{CC9EDC52-B96C-4D2C-BE11-CC93CD962F5E}"/>
    <pc:docChg chg="custSel modSld">
      <pc:chgData name="Montiglio, Pierre-Olivier" userId="2b6b8fa3-1adf-4133-8ff0-9ad8f8f39005" providerId="ADAL" clId="{CC9EDC52-B96C-4D2C-BE11-CC93CD962F5E}" dt="2023-05-09T21:00:40.676" v="6082"/>
      <pc:docMkLst>
        <pc:docMk/>
      </pc:docMkLst>
      <pc:sldChg chg="modNotesTx">
        <pc:chgData name="Montiglio, Pierre-Olivier" userId="2b6b8fa3-1adf-4133-8ff0-9ad8f8f39005" providerId="ADAL" clId="{CC9EDC52-B96C-4D2C-BE11-CC93CD962F5E}" dt="2023-05-04T20:46:03.371" v="5962" actId="20577"/>
        <pc:sldMkLst>
          <pc:docMk/>
          <pc:sldMk cId="3890533486" sldId="268"/>
        </pc:sldMkLst>
      </pc:sldChg>
      <pc:sldChg chg="modSp mod modNotesTx">
        <pc:chgData name="Montiglio, Pierre-Olivier" userId="2b6b8fa3-1adf-4133-8ff0-9ad8f8f39005" providerId="ADAL" clId="{CC9EDC52-B96C-4D2C-BE11-CC93CD962F5E}" dt="2023-05-09T21:00:40.676" v="6082"/>
        <pc:sldMkLst>
          <pc:docMk/>
          <pc:sldMk cId="1972903725" sldId="269"/>
        </pc:sldMkLst>
        <pc:spChg chg="mod">
          <ac:chgData name="Montiglio, Pierre-Olivier" userId="2b6b8fa3-1adf-4133-8ff0-9ad8f8f39005" providerId="ADAL" clId="{CC9EDC52-B96C-4D2C-BE11-CC93CD962F5E}" dt="2023-05-09T21:00:40.676" v="6082"/>
          <ac:spMkLst>
            <pc:docMk/>
            <pc:sldMk cId="1972903725" sldId="269"/>
            <ac:spMk id="3" creationId="{46B05C71-9885-563E-685C-EAF849744A38}"/>
          </ac:spMkLst>
        </pc:spChg>
      </pc:sldChg>
      <pc:sldChg chg="modNotesTx">
        <pc:chgData name="Montiglio, Pierre-Olivier" userId="2b6b8fa3-1adf-4133-8ff0-9ad8f8f39005" providerId="ADAL" clId="{CC9EDC52-B96C-4D2C-BE11-CC93CD962F5E}" dt="2023-05-04T20:22:45.548" v="1808" actId="20577"/>
        <pc:sldMkLst>
          <pc:docMk/>
          <pc:sldMk cId="423915905" sldId="273"/>
        </pc:sldMkLst>
      </pc:sldChg>
      <pc:sldChg chg="modNotesTx">
        <pc:chgData name="Montiglio, Pierre-Olivier" userId="2b6b8fa3-1adf-4133-8ff0-9ad8f8f39005" providerId="ADAL" clId="{CC9EDC52-B96C-4D2C-BE11-CC93CD962F5E}" dt="2023-05-04T20:27:00.375" v="2368" actId="20577"/>
        <pc:sldMkLst>
          <pc:docMk/>
          <pc:sldMk cId="2955988863" sldId="274"/>
        </pc:sldMkLst>
      </pc:sldChg>
      <pc:sldChg chg="modNotesTx">
        <pc:chgData name="Montiglio, Pierre-Olivier" userId="2b6b8fa3-1adf-4133-8ff0-9ad8f8f39005" providerId="ADAL" clId="{CC9EDC52-B96C-4D2C-BE11-CC93CD962F5E}" dt="2023-05-04T20:25:39.447" v="2189" actId="20577"/>
        <pc:sldMkLst>
          <pc:docMk/>
          <pc:sldMk cId="4223790480" sldId="275"/>
        </pc:sldMkLst>
      </pc:sldChg>
      <pc:sldChg chg="modNotesTx">
        <pc:chgData name="Montiglio, Pierre-Olivier" userId="2b6b8fa3-1adf-4133-8ff0-9ad8f8f39005" providerId="ADAL" clId="{CC9EDC52-B96C-4D2C-BE11-CC93CD962F5E}" dt="2023-05-04T20:28:29.269" v="2784" actId="20577"/>
        <pc:sldMkLst>
          <pc:docMk/>
          <pc:sldMk cId="2231389075" sldId="276"/>
        </pc:sldMkLst>
      </pc:sldChg>
      <pc:sldChg chg="modNotesTx">
        <pc:chgData name="Montiglio, Pierre-Olivier" userId="2b6b8fa3-1adf-4133-8ff0-9ad8f8f39005" providerId="ADAL" clId="{CC9EDC52-B96C-4D2C-BE11-CC93CD962F5E}" dt="2023-05-04T20:30:17.721" v="3121" actId="20577"/>
        <pc:sldMkLst>
          <pc:docMk/>
          <pc:sldMk cId="4239852043" sldId="277"/>
        </pc:sldMkLst>
      </pc:sldChg>
      <pc:sldChg chg="modNotesTx">
        <pc:chgData name="Montiglio, Pierre-Olivier" userId="2b6b8fa3-1adf-4133-8ff0-9ad8f8f39005" providerId="ADAL" clId="{CC9EDC52-B96C-4D2C-BE11-CC93CD962F5E}" dt="2023-05-04T20:21:11.299" v="1505" actId="20577"/>
        <pc:sldMkLst>
          <pc:docMk/>
          <pc:sldMk cId="1783262310" sldId="278"/>
        </pc:sldMkLst>
      </pc:sldChg>
      <pc:sldChg chg="modNotesTx">
        <pc:chgData name="Montiglio, Pierre-Olivier" userId="2b6b8fa3-1adf-4133-8ff0-9ad8f8f39005" providerId="ADAL" clId="{CC9EDC52-B96C-4D2C-BE11-CC93CD962F5E}" dt="2023-05-04T20:35:49.655" v="3938" actId="20577"/>
        <pc:sldMkLst>
          <pc:docMk/>
          <pc:sldMk cId="1624644338" sldId="280"/>
        </pc:sldMkLst>
      </pc:sldChg>
      <pc:sldChg chg="modNotesTx">
        <pc:chgData name="Montiglio, Pierre-Olivier" userId="2b6b8fa3-1adf-4133-8ff0-9ad8f8f39005" providerId="ADAL" clId="{CC9EDC52-B96C-4D2C-BE11-CC93CD962F5E}" dt="2023-05-04T20:02:46.426" v="5"/>
        <pc:sldMkLst>
          <pc:docMk/>
          <pc:sldMk cId="1239151489" sldId="284"/>
        </pc:sldMkLst>
      </pc:sldChg>
      <pc:sldChg chg="modSp mod modNotesTx">
        <pc:chgData name="Montiglio, Pierre-Olivier" userId="2b6b8fa3-1adf-4133-8ff0-9ad8f8f39005" providerId="ADAL" clId="{CC9EDC52-B96C-4D2C-BE11-CC93CD962F5E}" dt="2023-05-04T20:06:47.851" v="164" actId="20577"/>
        <pc:sldMkLst>
          <pc:docMk/>
          <pc:sldMk cId="819084976" sldId="285"/>
        </pc:sldMkLst>
        <pc:spChg chg="mod">
          <ac:chgData name="Montiglio, Pierre-Olivier" userId="2b6b8fa3-1adf-4133-8ff0-9ad8f8f39005" providerId="ADAL" clId="{CC9EDC52-B96C-4D2C-BE11-CC93CD962F5E}" dt="2023-05-04T20:02:22.249" v="1" actId="27636"/>
          <ac:spMkLst>
            <pc:docMk/>
            <pc:sldMk cId="819084976" sldId="285"/>
            <ac:spMk id="3" creationId="{46B05C71-9885-563E-685C-EAF849744A38}"/>
          </ac:spMkLst>
        </pc:spChg>
      </pc:sldChg>
      <pc:sldChg chg="modNotesTx">
        <pc:chgData name="Montiglio, Pierre-Olivier" userId="2b6b8fa3-1adf-4133-8ff0-9ad8f8f39005" providerId="ADAL" clId="{CC9EDC52-B96C-4D2C-BE11-CC93CD962F5E}" dt="2023-05-04T20:37:03.114" v="4167" actId="20577"/>
        <pc:sldMkLst>
          <pc:docMk/>
          <pc:sldMk cId="1973437834" sldId="288"/>
        </pc:sldMkLst>
      </pc:sldChg>
      <pc:sldChg chg="modNotesTx">
        <pc:chgData name="Montiglio, Pierre-Olivier" userId="2b6b8fa3-1adf-4133-8ff0-9ad8f8f39005" providerId="ADAL" clId="{CC9EDC52-B96C-4D2C-BE11-CC93CD962F5E}" dt="2023-05-04T20:02:08.591" v="0"/>
        <pc:sldMkLst>
          <pc:docMk/>
          <pc:sldMk cId="926872971" sldId="289"/>
        </pc:sldMkLst>
      </pc:sldChg>
      <pc:sldChg chg="modNotesTx">
        <pc:chgData name="Montiglio, Pierre-Olivier" userId="2b6b8fa3-1adf-4133-8ff0-9ad8f8f39005" providerId="ADAL" clId="{CC9EDC52-B96C-4D2C-BE11-CC93CD962F5E}" dt="2023-05-04T20:11:20.009" v="172" actId="20577"/>
        <pc:sldMkLst>
          <pc:docMk/>
          <pc:sldMk cId="344394397" sldId="291"/>
        </pc:sldMkLst>
      </pc:sldChg>
    </pc:docChg>
  </pc:docChgLst>
  <pc:docChgLst>
    <pc:chgData name="Montiglio, Pierre-Olivier" userId="2b6b8fa3-1adf-4133-8ff0-9ad8f8f39005" providerId="ADAL" clId="{F65C2C96-9A73-46DE-AD45-1FC7FFED2D15}"/>
    <pc:docChg chg="undo custSel addSld delSld modSld modMainMaster">
      <pc:chgData name="Montiglio, Pierre-Olivier" userId="2b6b8fa3-1adf-4133-8ff0-9ad8f8f39005" providerId="ADAL" clId="{F65C2C96-9A73-46DE-AD45-1FC7FFED2D15}" dt="2023-04-05T22:24:30.593" v="12245" actId="14100"/>
      <pc:docMkLst>
        <pc:docMk/>
      </pc:docMkLst>
      <pc:sldChg chg="addSp modSp new mod">
        <pc:chgData name="Montiglio, Pierre-Olivier" userId="2b6b8fa3-1adf-4133-8ff0-9ad8f8f39005" providerId="ADAL" clId="{F65C2C96-9A73-46DE-AD45-1FC7FFED2D15}" dt="2023-04-05T21:51:52.955" v="11362" actId="20577"/>
        <pc:sldMkLst>
          <pc:docMk/>
          <pc:sldMk cId="833065076" sldId="256"/>
        </pc:sldMkLst>
        <pc:spChg chg="mod">
          <ac:chgData name="Montiglio, Pierre-Olivier" userId="2b6b8fa3-1adf-4133-8ff0-9ad8f8f39005" providerId="ADAL" clId="{F65C2C96-9A73-46DE-AD45-1FC7FFED2D15}" dt="2023-04-05T21:51:52.955" v="11362" actId="20577"/>
          <ac:spMkLst>
            <pc:docMk/>
            <pc:sldMk cId="833065076" sldId="256"/>
            <ac:spMk id="2" creationId="{F959E6B0-17EA-A4D2-90E8-9140FC26ADB4}"/>
          </ac:spMkLst>
        </pc:spChg>
        <pc:spChg chg="mod">
          <ac:chgData name="Montiglio, Pierre-Olivier" userId="2b6b8fa3-1adf-4133-8ff0-9ad8f8f39005" providerId="ADAL" clId="{F65C2C96-9A73-46DE-AD45-1FC7FFED2D15}" dt="2023-04-04T00:28:33.977" v="7349" actId="14100"/>
          <ac:spMkLst>
            <pc:docMk/>
            <pc:sldMk cId="833065076" sldId="256"/>
            <ac:spMk id="3" creationId="{17723FED-3FA8-5C15-96AC-C68173F7042E}"/>
          </ac:spMkLst>
        </pc:spChg>
        <pc:spChg chg="add mod">
          <ac:chgData name="Montiglio, Pierre-Olivier" userId="2b6b8fa3-1adf-4133-8ff0-9ad8f8f39005" providerId="ADAL" clId="{F65C2C96-9A73-46DE-AD45-1FC7FFED2D15}" dt="2023-04-04T00:28:56.983" v="7398" actId="20577"/>
          <ac:spMkLst>
            <pc:docMk/>
            <pc:sldMk cId="833065076" sldId="256"/>
            <ac:spMk id="4" creationId="{0E4A4226-0288-B324-CB0C-DF45E5CA3438}"/>
          </ac:spMkLst>
        </pc:spChg>
      </pc:sldChg>
      <pc:sldChg chg="modSp new mod">
        <pc:chgData name="Montiglio, Pierre-Olivier" userId="2b6b8fa3-1adf-4133-8ff0-9ad8f8f39005" providerId="ADAL" clId="{F65C2C96-9A73-46DE-AD45-1FC7FFED2D15}" dt="2023-04-05T21:52:51.949" v="11414" actId="20577"/>
        <pc:sldMkLst>
          <pc:docMk/>
          <pc:sldMk cId="2936844346" sldId="257"/>
        </pc:sldMkLst>
        <pc:spChg chg="mod">
          <ac:chgData name="Montiglio, Pierre-Olivier" userId="2b6b8fa3-1adf-4133-8ff0-9ad8f8f39005" providerId="ADAL" clId="{F65C2C96-9A73-46DE-AD45-1FC7FFED2D15}" dt="2023-04-03T23:38:32.993" v="3680"/>
          <ac:spMkLst>
            <pc:docMk/>
            <pc:sldMk cId="2936844346" sldId="257"/>
            <ac:spMk id="2" creationId="{B2E0CD40-81BA-4E48-38F7-E629C5EEF4D8}"/>
          </ac:spMkLst>
        </pc:spChg>
        <pc:spChg chg="mod">
          <ac:chgData name="Montiglio, Pierre-Olivier" userId="2b6b8fa3-1adf-4133-8ff0-9ad8f8f39005" providerId="ADAL" clId="{F65C2C96-9A73-46DE-AD45-1FC7FFED2D15}" dt="2023-04-05T21:52:51.949" v="11414" actId="20577"/>
          <ac:spMkLst>
            <pc:docMk/>
            <pc:sldMk cId="2936844346" sldId="257"/>
            <ac:spMk id="3" creationId="{6A891A22-5685-7297-17AA-4AB76384B22D}"/>
          </ac:spMkLst>
        </pc:spChg>
      </pc:sldChg>
      <pc:sldChg chg="modSp new mod">
        <pc:chgData name="Montiglio, Pierre-Olivier" userId="2b6b8fa3-1adf-4133-8ff0-9ad8f8f39005" providerId="ADAL" clId="{F65C2C96-9A73-46DE-AD45-1FC7FFED2D15}" dt="2023-04-05T22:02:50.957" v="11845" actId="20577"/>
        <pc:sldMkLst>
          <pc:docMk/>
          <pc:sldMk cId="3640952764" sldId="258"/>
        </pc:sldMkLst>
        <pc:spChg chg="mod">
          <ac:chgData name="Montiglio, Pierre-Olivier" userId="2b6b8fa3-1adf-4133-8ff0-9ad8f8f39005" providerId="ADAL" clId="{F65C2C96-9A73-46DE-AD45-1FC7FFED2D15}" dt="2023-04-04T00:25:28.236" v="6954" actId="20577"/>
          <ac:spMkLst>
            <pc:docMk/>
            <pc:sldMk cId="3640952764" sldId="258"/>
            <ac:spMk id="2" creationId="{C43AA0A9-FA90-09C1-CA10-2886CAEE65F7}"/>
          </ac:spMkLst>
        </pc:spChg>
        <pc:spChg chg="mod">
          <ac:chgData name="Montiglio, Pierre-Olivier" userId="2b6b8fa3-1adf-4133-8ff0-9ad8f8f39005" providerId="ADAL" clId="{F65C2C96-9A73-46DE-AD45-1FC7FFED2D15}" dt="2023-04-05T22:02:50.957" v="11845" actId="20577"/>
          <ac:spMkLst>
            <pc:docMk/>
            <pc:sldMk cId="3640952764" sldId="258"/>
            <ac:spMk id="3" creationId="{A2F17FD5-06DC-8561-8C4F-A434C88B8123}"/>
          </ac:spMkLst>
        </pc:spChg>
      </pc:sldChg>
      <pc:sldChg chg="modSp add del mod">
        <pc:chgData name="Montiglio, Pierre-Olivier" userId="2b6b8fa3-1adf-4133-8ff0-9ad8f8f39005" providerId="ADAL" clId="{F65C2C96-9A73-46DE-AD45-1FC7FFED2D15}" dt="2023-04-03T23:45:37.214" v="3881" actId="47"/>
        <pc:sldMkLst>
          <pc:docMk/>
          <pc:sldMk cId="3878320366" sldId="259"/>
        </pc:sldMkLst>
        <pc:spChg chg="mod">
          <ac:chgData name="Montiglio, Pierre-Olivier" userId="2b6b8fa3-1adf-4133-8ff0-9ad8f8f39005" providerId="ADAL" clId="{F65C2C96-9A73-46DE-AD45-1FC7FFED2D15}" dt="2023-04-03T23:45:21.016" v="3875" actId="21"/>
          <ac:spMkLst>
            <pc:docMk/>
            <pc:sldMk cId="3878320366" sldId="259"/>
            <ac:spMk id="3" creationId="{A2F17FD5-06DC-8561-8C4F-A434C88B8123}"/>
          </ac:spMkLst>
        </pc:spChg>
      </pc:sldChg>
      <pc:sldChg chg="modSp add mod">
        <pc:chgData name="Montiglio, Pierre-Olivier" userId="2b6b8fa3-1adf-4133-8ff0-9ad8f8f39005" providerId="ADAL" clId="{F65C2C96-9A73-46DE-AD45-1FC7FFED2D15}" dt="2023-04-05T22:03:43.364" v="11848" actId="20577"/>
        <pc:sldMkLst>
          <pc:docMk/>
          <pc:sldMk cId="3645888200" sldId="260"/>
        </pc:sldMkLst>
        <pc:spChg chg="mod">
          <ac:chgData name="Montiglio, Pierre-Olivier" userId="2b6b8fa3-1adf-4133-8ff0-9ad8f8f39005" providerId="ADAL" clId="{F65C2C96-9A73-46DE-AD45-1FC7FFED2D15}" dt="2023-04-04T00:25:22.167" v="6950" actId="1035"/>
          <ac:spMkLst>
            <pc:docMk/>
            <pc:sldMk cId="3645888200" sldId="260"/>
            <ac:spMk id="2" creationId="{C43AA0A9-FA90-09C1-CA10-2886CAEE65F7}"/>
          </ac:spMkLst>
        </pc:spChg>
        <pc:spChg chg="mod">
          <ac:chgData name="Montiglio, Pierre-Olivier" userId="2b6b8fa3-1adf-4133-8ff0-9ad8f8f39005" providerId="ADAL" clId="{F65C2C96-9A73-46DE-AD45-1FC7FFED2D15}" dt="2023-04-05T22:03:43.364" v="11848" actId="20577"/>
          <ac:spMkLst>
            <pc:docMk/>
            <pc:sldMk cId="3645888200" sldId="260"/>
            <ac:spMk id="3" creationId="{A2F17FD5-06DC-8561-8C4F-A434C88B8123}"/>
          </ac:spMkLst>
        </pc:spChg>
      </pc:sldChg>
      <pc:sldChg chg="modSp add mod">
        <pc:chgData name="Montiglio, Pierre-Olivier" userId="2b6b8fa3-1adf-4133-8ff0-9ad8f8f39005" providerId="ADAL" clId="{F65C2C96-9A73-46DE-AD45-1FC7FFED2D15}" dt="2023-04-05T22:11:10.958" v="11980" actId="15"/>
        <pc:sldMkLst>
          <pc:docMk/>
          <pc:sldMk cId="2263014692" sldId="261"/>
        </pc:sldMkLst>
        <pc:spChg chg="mod">
          <ac:chgData name="Montiglio, Pierre-Olivier" userId="2b6b8fa3-1adf-4133-8ff0-9ad8f8f39005" providerId="ADAL" clId="{F65C2C96-9A73-46DE-AD45-1FC7FFED2D15}" dt="2023-04-03T23:43:32.222" v="3821" actId="20577"/>
          <ac:spMkLst>
            <pc:docMk/>
            <pc:sldMk cId="2263014692" sldId="261"/>
            <ac:spMk id="2" creationId="{B2E0CD40-81BA-4E48-38F7-E629C5EEF4D8}"/>
          </ac:spMkLst>
        </pc:spChg>
        <pc:spChg chg="mod">
          <ac:chgData name="Montiglio, Pierre-Olivier" userId="2b6b8fa3-1adf-4133-8ff0-9ad8f8f39005" providerId="ADAL" clId="{F65C2C96-9A73-46DE-AD45-1FC7FFED2D15}" dt="2023-04-05T22:11:10.958" v="11980" actId="15"/>
          <ac:spMkLst>
            <pc:docMk/>
            <pc:sldMk cId="2263014692" sldId="261"/>
            <ac:spMk id="3" creationId="{6A891A22-5685-7297-17AA-4AB76384B22D}"/>
          </ac:spMkLst>
        </pc:spChg>
        <pc:spChg chg="mod">
          <ac:chgData name="Montiglio, Pierre-Olivier" userId="2b6b8fa3-1adf-4133-8ff0-9ad8f8f39005" providerId="ADAL" clId="{F65C2C96-9A73-46DE-AD45-1FC7FFED2D15}" dt="2023-04-05T22:00:45.505" v="11797" actId="20577"/>
          <ac:spMkLst>
            <pc:docMk/>
            <pc:sldMk cId="2263014692" sldId="261"/>
            <ac:spMk id="5" creationId="{E6106EBC-B901-8EFD-15B4-075ED47CA955}"/>
          </ac:spMkLst>
        </pc:spChg>
      </pc:sldChg>
      <pc:sldChg chg="modSp add mod">
        <pc:chgData name="Montiglio, Pierre-Olivier" userId="2b6b8fa3-1adf-4133-8ff0-9ad8f8f39005" providerId="ADAL" clId="{F65C2C96-9A73-46DE-AD45-1FC7FFED2D15}" dt="2023-04-05T21:53:52.402" v="11488" actId="20577"/>
        <pc:sldMkLst>
          <pc:docMk/>
          <pc:sldMk cId="1540475889" sldId="262"/>
        </pc:sldMkLst>
        <pc:spChg chg="mod">
          <ac:chgData name="Montiglio, Pierre-Olivier" userId="2b6b8fa3-1adf-4133-8ff0-9ad8f8f39005" providerId="ADAL" clId="{F65C2C96-9A73-46DE-AD45-1FC7FFED2D15}" dt="2023-04-03T23:40:40.113" v="3697" actId="5793"/>
          <ac:spMkLst>
            <pc:docMk/>
            <pc:sldMk cId="1540475889" sldId="262"/>
            <ac:spMk id="2" creationId="{B2E0CD40-81BA-4E48-38F7-E629C5EEF4D8}"/>
          </ac:spMkLst>
        </pc:spChg>
        <pc:spChg chg="mod">
          <ac:chgData name="Montiglio, Pierre-Olivier" userId="2b6b8fa3-1adf-4133-8ff0-9ad8f8f39005" providerId="ADAL" clId="{F65C2C96-9A73-46DE-AD45-1FC7FFED2D15}" dt="2023-04-05T21:53:10.573" v="11436" actId="20577"/>
          <ac:spMkLst>
            <pc:docMk/>
            <pc:sldMk cId="1540475889" sldId="262"/>
            <ac:spMk id="3" creationId="{6A891A22-5685-7297-17AA-4AB76384B22D}"/>
          </ac:spMkLst>
        </pc:spChg>
        <pc:spChg chg="mod">
          <ac:chgData name="Montiglio, Pierre-Olivier" userId="2b6b8fa3-1adf-4133-8ff0-9ad8f8f39005" providerId="ADAL" clId="{F65C2C96-9A73-46DE-AD45-1FC7FFED2D15}" dt="2023-04-05T21:53:52.402" v="11488" actId="20577"/>
          <ac:spMkLst>
            <pc:docMk/>
            <pc:sldMk cId="1540475889" sldId="262"/>
            <ac:spMk id="5" creationId="{92F9E96B-893E-7725-D6BD-52A59DF424FF}"/>
          </ac:spMkLst>
        </pc:spChg>
      </pc:sldChg>
      <pc:sldChg chg="modSp add del mod">
        <pc:chgData name="Montiglio, Pierre-Olivier" userId="2b6b8fa3-1adf-4133-8ff0-9ad8f8f39005" providerId="ADAL" clId="{F65C2C96-9A73-46DE-AD45-1FC7FFED2D15}" dt="2023-04-03T23:51:29.602" v="4411" actId="47"/>
        <pc:sldMkLst>
          <pc:docMk/>
          <pc:sldMk cId="168271803" sldId="263"/>
        </pc:sldMkLst>
        <pc:spChg chg="mod">
          <ac:chgData name="Montiglio, Pierre-Olivier" userId="2b6b8fa3-1adf-4133-8ff0-9ad8f8f39005" providerId="ADAL" clId="{F65C2C96-9A73-46DE-AD45-1FC7FFED2D15}" dt="2023-04-03T23:12:48.211" v="2404" actId="20577"/>
          <ac:spMkLst>
            <pc:docMk/>
            <pc:sldMk cId="168271803" sldId="263"/>
            <ac:spMk id="2" creationId="{B2E0CD40-81BA-4E48-38F7-E629C5EEF4D8}"/>
          </ac:spMkLst>
        </pc:spChg>
        <pc:spChg chg="mod">
          <ac:chgData name="Montiglio, Pierre-Olivier" userId="2b6b8fa3-1adf-4133-8ff0-9ad8f8f39005" providerId="ADAL" clId="{F65C2C96-9A73-46DE-AD45-1FC7FFED2D15}" dt="2023-04-03T23:20:04.932" v="2578" actId="20577"/>
          <ac:spMkLst>
            <pc:docMk/>
            <pc:sldMk cId="168271803" sldId="263"/>
            <ac:spMk id="3" creationId="{6A891A22-5685-7297-17AA-4AB76384B22D}"/>
          </ac:spMkLst>
        </pc:spChg>
      </pc:sldChg>
      <pc:sldChg chg="addSp delSp modSp add mod">
        <pc:chgData name="Montiglio, Pierre-Olivier" userId="2b6b8fa3-1adf-4133-8ff0-9ad8f8f39005" providerId="ADAL" clId="{F65C2C96-9A73-46DE-AD45-1FC7FFED2D15}" dt="2023-04-05T21:57:58.244" v="11599" actId="14100"/>
        <pc:sldMkLst>
          <pc:docMk/>
          <pc:sldMk cId="1019021876" sldId="264"/>
        </pc:sldMkLst>
        <pc:spChg chg="mod">
          <ac:chgData name="Montiglio, Pierre-Olivier" userId="2b6b8fa3-1adf-4133-8ff0-9ad8f8f39005" providerId="ADAL" clId="{F65C2C96-9A73-46DE-AD45-1FC7FFED2D15}" dt="2023-04-05T21:55:39.917" v="11532" actId="20577"/>
          <ac:spMkLst>
            <pc:docMk/>
            <pc:sldMk cId="1019021876" sldId="264"/>
            <ac:spMk id="3" creationId="{6A891A22-5685-7297-17AA-4AB76384B22D}"/>
          </ac:spMkLst>
        </pc:spChg>
        <pc:spChg chg="add mod">
          <ac:chgData name="Montiglio, Pierre-Olivier" userId="2b6b8fa3-1adf-4133-8ff0-9ad8f8f39005" providerId="ADAL" clId="{F65C2C96-9A73-46DE-AD45-1FC7FFED2D15}" dt="2023-04-03T23:30:00.355" v="2934" actId="1076"/>
          <ac:spMkLst>
            <pc:docMk/>
            <pc:sldMk cId="1019021876" sldId="264"/>
            <ac:spMk id="4" creationId="{E64D423A-4FDA-159A-50A4-EEDDDCFB39E2}"/>
          </ac:spMkLst>
        </pc:spChg>
        <pc:spChg chg="add mod">
          <ac:chgData name="Montiglio, Pierre-Olivier" userId="2b6b8fa3-1adf-4133-8ff0-9ad8f8f39005" providerId="ADAL" clId="{F65C2C96-9A73-46DE-AD45-1FC7FFED2D15}" dt="2023-04-05T21:57:52.545" v="11598" actId="1076"/>
          <ac:spMkLst>
            <pc:docMk/>
            <pc:sldMk cId="1019021876" sldId="264"/>
            <ac:spMk id="5" creationId="{23DAAE41-1EAF-6F1A-5D4C-A7CE8A634001}"/>
          </ac:spMkLst>
        </pc:spChg>
        <pc:spChg chg="add mod">
          <ac:chgData name="Montiglio, Pierre-Olivier" userId="2b6b8fa3-1adf-4133-8ff0-9ad8f8f39005" providerId="ADAL" clId="{F65C2C96-9A73-46DE-AD45-1FC7FFED2D15}" dt="2023-04-05T21:54:51.947" v="11523" actId="1076"/>
          <ac:spMkLst>
            <pc:docMk/>
            <pc:sldMk cId="1019021876" sldId="264"/>
            <ac:spMk id="6" creationId="{89F3B15B-D62D-A963-BDA8-0E80EC9FF388}"/>
          </ac:spMkLst>
        </pc:spChg>
        <pc:spChg chg="add mod">
          <ac:chgData name="Montiglio, Pierre-Olivier" userId="2b6b8fa3-1adf-4133-8ff0-9ad8f8f39005" providerId="ADAL" clId="{F65C2C96-9A73-46DE-AD45-1FC7FFED2D15}" dt="2023-04-05T21:55:52.291" v="11533" actId="1076"/>
          <ac:spMkLst>
            <pc:docMk/>
            <pc:sldMk cId="1019021876" sldId="264"/>
            <ac:spMk id="7" creationId="{BC912665-93A6-4054-6A82-C268E79F9E41}"/>
          </ac:spMkLst>
        </pc:spChg>
        <pc:spChg chg="add mod">
          <ac:chgData name="Montiglio, Pierre-Olivier" userId="2b6b8fa3-1adf-4133-8ff0-9ad8f8f39005" providerId="ADAL" clId="{F65C2C96-9A73-46DE-AD45-1FC7FFED2D15}" dt="2023-04-03T23:27:53.458" v="2903" actId="1076"/>
          <ac:spMkLst>
            <pc:docMk/>
            <pc:sldMk cId="1019021876" sldId="264"/>
            <ac:spMk id="8" creationId="{63079746-5B74-1538-61A3-25CE915F6C77}"/>
          </ac:spMkLst>
        </pc:spChg>
        <pc:spChg chg="add mod">
          <ac:chgData name="Montiglio, Pierre-Olivier" userId="2b6b8fa3-1adf-4133-8ff0-9ad8f8f39005" providerId="ADAL" clId="{F65C2C96-9A73-46DE-AD45-1FC7FFED2D15}" dt="2023-04-05T21:57:06.383" v="11589" actId="20577"/>
          <ac:spMkLst>
            <pc:docMk/>
            <pc:sldMk cId="1019021876" sldId="264"/>
            <ac:spMk id="9" creationId="{CCFC8925-41DA-FE1B-07D3-4CC2B42C3813}"/>
          </ac:spMkLst>
        </pc:spChg>
        <pc:spChg chg="mod">
          <ac:chgData name="Montiglio, Pierre-Olivier" userId="2b6b8fa3-1adf-4133-8ff0-9ad8f8f39005" providerId="ADAL" clId="{F65C2C96-9A73-46DE-AD45-1FC7FFED2D15}" dt="2023-04-05T21:54:05.661" v="11517" actId="20577"/>
          <ac:spMkLst>
            <pc:docMk/>
            <pc:sldMk cId="1019021876" sldId="264"/>
            <ac:spMk id="11" creationId="{8188CECA-66A1-4DCF-0504-FF3F43EE6FA5}"/>
          </ac:spMkLst>
        </pc:spChg>
        <pc:spChg chg="add del">
          <ac:chgData name="Montiglio, Pierre-Olivier" userId="2b6b8fa3-1adf-4133-8ff0-9ad8f8f39005" providerId="ADAL" clId="{F65C2C96-9A73-46DE-AD45-1FC7FFED2D15}" dt="2023-04-03T23:32:05.897" v="2958" actId="478"/>
          <ac:spMkLst>
            <pc:docMk/>
            <pc:sldMk cId="1019021876" sldId="264"/>
            <ac:spMk id="19" creationId="{2F7F188B-6743-B780-9BC4-94FCB1E19654}"/>
          </ac:spMkLst>
        </pc:spChg>
        <pc:spChg chg="add mod">
          <ac:chgData name="Montiglio, Pierre-Olivier" userId="2b6b8fa3-1adf-4133-8ff0-9ad8f8f39005" providerId="ADAL" clId="{F65C2C96-9A73-46DE-AD45-1FC7FFED2D15}" dt="2023-04-05T21:56:41.428" v="11583" actId="1036"/>
          <ac:spMkLst>
            <pc:docMk/>
            <pc:sldMk cId="1019021876" sldId="264"/>
            <ac:spMk id="20" creationId="{AE4E98FF-724C-055E-E8D2-D08F9495C294}"/>
          </ac:spMkLst>
        </pc:spChg>
        <pc:spChg chg="add mod">
          <ac:chgData name="Montiglio, Pierre-Olivier" userId="2b6b8fa3-1adf-4133-8ff0-9ad8f8f39005" providerId="ADAL" clId="{F65C2C96-9A73-46DE-AD45-1FC7FFED2D15}" dt="2023-04-05T21:56:53.617" v="11584"/>
          <ac:spMkLst>
            <pc:docMk/>
            <pc:sldMk cId="1019021876" sldId="264"/>
            <ac:spMk id="29" creationId="{F83DED2A-4FC4-12DC-9D7E-3AEDA22F0768}"/>
          </ac:spMkLst>
        </pc:spChg>
        <pc:cxnChg chg="add del mod">
          <ac:chgData name="Montiglio, Pierre-Olivier" userId="2b6b8fa3-1adf-4133-8ff0-9ad8f8f39005" providerId="ADAL" clId="{F65C2C96-9A73-46DE-AD45-1FC7FFED2D15}" dt="2023-04-03T23:30:53.078" v="2950" actId="478"/>
          <ac:cxnSpMkLst>
            <pc:docMk/>
            <pc:sldMk cId="1019021876" sldId="264"/>
            <ac:cxnSpMk id="11" creationId="{8C3B6DA9-EDF0-D33B-86FD-5F7548354B18}"/>
          </ac:cxnSpMkLst>
        </pc:cxnChg>
        <pc:cxnChg chg="add mod">
          <ac:chgData name="Montiglio, Pierre-Olivier" userId="2b6b8fa3-1adf-4133-8ff0-9ad8f8f39005" providerId="ADAL" clId="{F65C2C96-9A73-46DE-AD45-1FC7FFED2D15}" dt="2023-04-05T21:54:55.871" v="11524" actId="14100"/>
          <ac:cxnSpMkLst>
            <pc:docMk/>
            <pc:sldMk cId="1019021876" sldId="264"/>
            <ac:cxnSpMk id="13" creationId="{C8AFD006-8AA4-C873-A664-162E206FE21E}"/>
          </ac:cxnSpMkLst>
        </pc:cxnChg>
        <pc:cxnChg chg="add mod">
          <ac:chgData name="Montiglio, Pierre-Olivier" userId="2b6b8fa3-1adf-4133-8ff0-9ad8f8f39005" providerId="ADAL" clId="{F65C2C96-9A73-46DE-AD45-1FC7FFED2D15}" dt="2023-04-05T21:57:13.249" v="11590" actId="14100"/>
          <ac:cxnSpMkLst>
            <pc:docMk/>
            <pc:sldMk cId="1019021876" sldId="264"/>
            <ac:cxnSpMk id="14" creationId="{27C2F36F-DADE-89B6-D74E-A2E1DBC30FB2}"/>
          </ac:cxnSpMkLst>
        </pc:cxnChg>
        <pc:cxnChg chg="add mod">
          <ac:chgData name="Montiglio, Pierre-Olivier" userId="2b6b8fa3-1adf-4133-8ff0-9ad8f8f39005" providerId="ADAL" clId="{F65C2C96-9A73-46DE-AD45-1FC7FFED2D15}" dt="2023-04-05T21:56:13.859" v="11538" actId="14100"/>
          <ac:cxnSpMkLst>
            <pc:docMk/>
            <pc:sldMk cId="1019021876" sldId="264"/>
            <ac:cxnSpMk id="18" creationId="{7D49205A-1239-3D3C-69A0-3E1AE1540D4A}"/>
          </ac:cxnSpMkLst>
        </pc:cxnChg>
        <pc:cxnChg chg="add mod">
          <ac:chgData name="Montiglio, Pierre-Olivier" userId="2b6b8fa3-1adf-4133-8ff0-9ad8f8f39005" providerId="ADAL" clId="{F65C2C96-9A73-46DE-AD45-1FC7FFED2D15}" dt="2023-04-05T21:55:56.539" v="11534" actId="14100"/>
          <ac:cxnSpMkLst>
            <pc:docMk/>
            <pc:sldMk cId="1019021876" sldId="264"/>
            <ac:cxnSpMk id="22" creationId="{27DE1113-334E-85C8-9A00-9191D589CCA6}"/>
          </ac:cxnSpMkLst>
        </pc:cxnChg>
        <pc:cxnChg chg="add mod">
          <ac:chgData name="Montiglio, Pierre-Olivier" userId="2b6b8fa3-1adf-4133-8ff0-9ad8f8f39005" providerId="ADAL" clId="{F65C2C96-9A73-46DE-AD45-1FC7FFED2D15}" dt="2023-04-05T21:56:53.617" v="11584"/>
          <ac:cxnSpMkLst>
            <pc:docMk/>
            <pc:sldMk cId="1019021876" sldId="264"/>
            <ac:cxnSpMk id="30" creationId="{FA4A3551-1A22-9D64-F283-3E73491A1E54}"/>
          </ac:cxnSpMkLst>
        </pc:cxnChg>
        <pc:cxnChg chg="add mod">
          <ac:chgData name="Montiglio, Pierre-Olivier" userId="2b6b8fa3-1adf-4133-8ff0-9ad8f8f39005" providerId="ADAL" clId="{F65C2C96-9A73-46DE-AD45-1FC7FFED2D15}" dt="2023-04-05T21:57:38.146" v="11594" actId="14100"/>
          <ac:cxnSpMkLst>
            <pc:docMk/>
            <pc:sldMk cId="1019021876" sldId="264"/>
            <ac:cxnSpMk id="32" creationId="{2B1130E5-F428-6BD2-E202-05E1E637DE94}"/>
          </ac:cxnSpMkLst>
        </pc:cxnChg>
        <pc:cxnChg chg="add mod">
          <ac:chgData name="Montiglio, Pierre-Olivier" userId="2b6b8fa3-1adf-4133-8ff0-9ad8f8f39005" providerId="ADAL" clId="{F65C2C96-9A73-46DE-AD45-1FC7FFED2D15}" dt="2023-04-05T21:57:58.244" v="11599" actId="14100"/>
          <ac:cxnSpMkLst>
            <pc:docMk/>
            <pc:sldMk cId="1019021876" sldId="264"/>
            <ac:cxnSpMk id="35" creationId="{460B5340-9439-C8AA-D0C5-EC3D2A04B5FD}"/>
          </ac:cxnSpMkLst>
        </pc:cxnChg>
      </pc:sldChg>
      <pc:sldChg chg="modSp new mod">
        <pc:chgData name="Montiglio, Pierre-Olivier" userId="2b6b8fa3-1adf-4133-8ff0-9ad8f8f39005" providerId="ADAL" clId="{F65C2C96-9A73-46DE-AD45-1FC7FFED2D15}" dt="2023-04-04T18:25:29.202" v="7794" actId="20577"/>
        <pc:sldMkLst>
          <pc:docMk/>
          <pc:sldMk cId="1390670956" sldId="265"/>
        </pc:sldMkLst>
        <pc:spChg chg="mod">
          <ac:chgData name="Montiglio, Pierre-Olivier" userId="2b6b8fa3-1adf-4133-8ff0-9ad8f8f39005" providerId="ADAL" clId="{F65C2C96-9A73-46DE-AD45-1FC7FFED2D15}" dt="2023-04-03T23:50:27.500" v="4406" actId="20577"/>
          <ac:spMkLst>
            <pc:docMk/>
            <pc:sldMk cId="1390670956" sldId="265"/>
            <ac:spMk id="2" creationId="{05466031-59CD-48C7-F3BB-C608B6E7AEB2}"/>
          </ac:spMkLst>
        </pc:spChg>
        <pc:spChg chg="mod">
          <ac:chgData name="Montiglio, Pierre-Olivier" userId="2b6b8fa3-1adf-4133-8ff0-9ad8f8f39005" providerId="ADAL" clId="{F65C2C96-9A73-46DE-AD45-1FC7FFED2D15}" dt="2023-04-04T18:25:29.202" v="7794" actId="20577"/>
          <ac:spMkLst>
            <pc:docMk/>
            <pc:sldMk cId="1390670956" sldId="265"/>
            <ac:spMk id="3" creationId="{46B05C71-9885-563E-685C-EAF849744A38}"/>
          </ac:spMkLst>
        </pc:spChg>
      </pc:sldChg>
      <pc:sldChg chg="new del">
        <pc:chgData name="Montiglio, Pierre-Olivier" userId="2b6b8fa3-1adf-4133-8ff0-9ad8f8f39005" providerId="ADAL" clId="{F65C2C96-9A73-46DE-AD45-1FC7FFED2D15}" dt="2023-04-04T00:03:00.184" v="4413" actId="47"/>
        <pc:sldMkLst>
          <pc:docMk/>
          <pc:sldMk cId="1512723197" sldId="266"/>
        </pc:sldMkLst>
      </pc:sldChg>
      <pc:sldChg chg="addSp delSp modSp add mod">
        <pc:chgData name="Montiglio, Pierre-Olivier" userId="2b6b8fa3-1adf-4133-8ff0-9ad8f8f39005" providerId="ADAL" clId="{F65C2C96-9A73-46DE-AD45-1FC7FFED2D15}" dt="2023-04-04T00:03:38.110" v="4520"/>
        <pc:sldMkLst>
          <pc:docMk/>
          <pc:sldMk cId="2727203796" sldId="266"/>
        </pc:sldMkLst>
        <pc:spChg chg="mod">
          <ac:chgData name="Montiglio, Pierre-Olivier" userId="2b6b8fa3-1adf-4133-8ff0-9ad8f8f39005" providerId="ADAL" clId="{F65C2C96-9A73-46DE-AD45-1FC7FFED2D15}" dt="2023-04-04T00:03:23.296" v="4491" actId="20577"/>
          <ac:spMkLst>
            <pc:docMk/>
            <pc:sldMk cId="2727203796" sldId="266"/>
            <ac:spMk id="2" creationId="{05466031-59CD-48C7-F3BB-C608B6E7AEB2}"/>
          </ac:spMkLst>
        </pc:spChg>
        <pc:spChg chg="mod">
          <ac:chgData name="Montiglio, Pierre-Olivier" userId="2b6b8fa3-1adf-4133-8ff0-9ad8f8f39005" providerId="ADAL" clId="{F65C2C96-9A73-46DE-AD45-1FC7FFED2D15}" dt="2023-04-04T00:03:32.462" v="4518" actId="20577"/>
          <ac:spMkLst>
            <pc:docMk/>
            <pc:sldMk cId="2727203796" sldId="266"/>
            <ac:spMk id="3" creationId="{46B05C71-9885-563E-685C-EAF849744A38}"/>
          </ac:spMkLst>
        </pc:spChg>
        <pc:spChg chg="add del mod">
          <ac:chgData name="Montiglio, Pierre-Olivier" userId="2b6b8fa3-1adf-4133-8ff0-9ad8f8f39005" providerId="ADAL" clId="{F65C2C96-9A73-46DE-AD45-1FC7FFED2D15}" dt="2023-04-04T00:03:38.110" v="4520"/>
          <ac:spMkLst>
            <pc:docMk/>
            <pc:sldMk cId="2727203796" sldId="266"/>
            <ac:spMk id="4" creationId="{A31E5A15-4A4C-A796-A8D9-AFC6EB40AA8A}"/>
          </ac:spMkLst>
        </pc:spChg>
      </pc:sldChg>
      <pc:sldChg chg="modSp add del mod">
        <pc:chgData name="Montiglio, Pierre-Olivier" userId="2b6b8fa3-1adf-4133-8ff0-9ad8f8f39005" providerId="ADAL" clId="{F65C2C96-9A73-46DE-AD45-1FC7FFED2D15}" dt="2023-04-05T22:08:03.323" v="11849" actId="47"/>
        <pc:sldMkLst>
          <pc:docMk/>
          <pc:sldMk cId="1087616382" sldId="267"/>
        </pc:sldMkLst>
        <pc:spChg chg="mod">
          <ac:chgData name="Montiglio, Pierre-Olivier" userId="2b6b8fa3-1adf-4133-8ff0-9ad8f8f39005" providerId="ADAL" clId="{F65C2C96-9A73-46DE-AD45-1FC7FFED2D15}" dt="2023-04-04T18:33:26.283" v="8292" actId="20577"/>
          <ac:spMkLst>
            <pc:docMk/>
            <pc:sldMk cId="1087616382" sldId="267"/>
            <ac:spMk id="2" creationId="{05466031-59CD-48C7-F3BB-C608B6E7AEB2}"/>
          </ac:spMkLst>
        </pc:spChg>
        <pc:spChg chg="mod">
          <ac:chgData name="Montiglio, Pierre-Olivier" userId="2b6b8fa3-1adf-4133-8ff0-9ad8f8f39005" providerId="ADAL" clId="{F65C2C96-9A73-46DE-AD45-1FC7FFED2D15}" dt="2023-04-04T18:26:30.852" v="7891" actId="20577"/>
          <ac:spMkLst>
            <pc:docMk/>
            <pc:sldMk cId="1087616382" sldId="267"/>
            <ac:spMk id="3" creationId="{46B05C71-9885-563E-685C-EAF849744A38}"/>
          </ac:spMkLst>
        </pc:spChg>
      </pc:sldChg>
      <pc:sldChg chg="modSp add mod">
        <pc:chgData name="Montiglio, Pierre-Olivier" userId="2b6b8fa3-1adf-4133-8ff0-9ad8f8f39005" providerId="ADAL" clId="{F65C2C96-9A73-46DE-AD45-1FC7FFED2D15}" dt="2023-04-04T18:28:19.307" v="8042" actId="20577"/>
        <pc:sldMkLst>
          <pc:docMk/>
          <pc:sldMk cId="3890533486" sldId="268"/>
        </pc:sldMkLst>
        <pc:spChg chg="mod">
          <ac:chgData name="Montiglio, Pierre-Olivier" userId="2b6b8fa3-1adf-4133-8ff0-9ad8f8f39005" providerId="ADAL" clId="{F65C2C96-9A73-46DE-AD45-1FC7FFED2D15}" dt="2023-04-04T00:16:20.663" v="5965" actId="20577"/>
          <ac:spMkLst>
            <pc:docMk/>
            <pc:sldMk cId="3890533486" sldId="268"/>
            <ac:spMk id="2" creationId="{05466031-59CD-48C7-F3BB-C608B6E7AEB2}"/>
          </ac:spMkLst>
        </pc:spChg>
        <pc:spChg chg="mod">
          <ac:chgData name="Montiglio, Pierre-Olivier" userId="2b6b8fa3-1adf-4133-8ff0-9ad8f8f39005" providerId="ADAL" clId="{F65C2C96-9A73-46DE-AD45-1FC7FFED2D15}" dt="2023-04-04T18:28:19.307" v="8042" actId="20577"/>
          <ac:spMkLst>
            <pc:docMk/>
            <pc:sldMk cId="3890533486" sldId="268"/>
            <ac:spMk id="3" creationId="{46B05C71-9885-563E-685C-EAF849744A38}"/>
          </ac:spMkLst>
        </pc:spChg>
      </pc:sldChg>
      <pc:sldChg chg="modSp add mod">
        <pc:chgData name="Montiglio, Pierre-Olivier" userId="2b6b8fa3-1adf-4133-8ff0-9ad8f8f39005" providerId="ADAL" clId="{F65C2C96-9A73-46DE-AD45-1FC7FFED2D15}" dt="2023-04-04T18:32:28.931" v="8206" actId="20577"/>
        <pc:sldMkLst>
          <pc:docMk/>
          <pc:sldMk cId="1972903725" sldId="269"/>
        </pc:sldMkLst>
        <pc:spChg chg="mod">
          <ac:chgData name="Montiglio, Pierre-Olivier" userId="2b6b8fa3-1adf-4133-8ff0-9ad8f8f39005" providerId="ADAL" clId="{F65C2C96-9A73-46DE-AD45-1FC7FFED2D15}" dt="2023-04-04T00:20:13.435" v="6097"/>
          <ac:spMkLst>
            <pc:docMk/>
            <pc:sldMk cId="1972903725" sldId="269"/>
            <ac:spMk id="2" creationId="{05466031-59CD-48C7-F3BB-C608B6E7AEB2}"/>
          </ac:spMkLst>
        </pc:spChg>
        <pc:spChg chg="mod">
          <ac:chgData name="Montiglio, Pierre-Olivier" userId="2b6b8fa3-1adf-4133-8ff0-9ad8f8f39005" providerId="ADAL" clId="{F65C2C96-9A73-46DE-AD45-1FC7FFED2D15}" dt="2023-04-04T18:32:28.931" v="8206" actId="20577"/>
          <ac:spMkLst>
            <pc:docMk/>
            <pc:sldMk cId="1972903725" sldId="269"/>
            <ac:spMk id="3" creationId="{46B05C71-9885-563E-685C-EAF849744A38}"/>
          </ac:spMkLst>
        </pc:spChg>
      </pc:sldChg>
      <pc:sldChg chg="modSp add del mod">
        <pc:chgData name="Montiglio, Pierre-Olivier" userId="2b6b8fa3-1adf-4133-8ff0-9ad8f8f39005" providerId="ADAL" clId="{F65C2C96-9A73-46DE-AD45-1FC7FFED2D15}" dt="2023-04-05T22:11:25.176" v="11981" actId="47"/>
        <pc:sldMkLst>
          <pc:docMk/>
          <pc:sldMk cId="15030999" sldId="270"/>
        </pc:sldMkLst>
        <pc:spChg chg="mod">
          <ac:chgData name="Montiglio, Pierre-Olivier" userId="2b6b8fa3-1adf-4133-8ff0-9ad8f8f39005" providerId="ADAL" clId="{F65C2C96-9A73-46DE-AD45-1FC7FFED2D15}" dt="2023-04-04T18:58:41.388" v="8955" actId="20577"/>
          <ac:spMkLst>
            <pc:docMk/>
            <pc:sldMk cId="15030999" sldId="270"/>
            <ac:spMk id="3" creationId="{46B05C71-9885-563E-685C-EAF849744A38}"/>
          </ac:spMkLst>
        </pc:spChg>
      </pc:sldChg>
      <pc:sldChg chg="modSp add del mod">
        <pc:chgData name="Montiglio, Pierre-Olivier" userId="2b6b8fa3-1adf-4133-8ff0-9ad8f8f39005" providerId="ADAL" clId="{F65C2C96-9A73-46DE-AD45-1FC7FFED2D15}" dt="2023-04-05T22:11:30.147" v="11982" actId="47"/>
        <pc:sldMkLst>
          <pc:docMk/>
          <pc:sldMk cId="1634449278" sldId="271"/>
        </pc:sldMkLst>
        <pc:spChg chg="mod">
          <ac:chgData name="Montiglio, Pierre-Olivier" userId="2b6b8fa3-1adf-4133-8ff0-9ad8f8f39005" providerId="ADAL" clId="{F65C2C96-9A73-46DE-AD45-1FC7FFED2D15}" dt="2023-04-04T18:58:34.580" v="8953" actId="6549"/>
          <ac:spMkLst>
            <pc:docMk/>
            <pc:sldMk cId="1634449278" sldId="271"/>
            <ac:spMk id="3" creationId="{46B05C71-9885-563E-685C-EAF849744A38}"/>
          </ac:spMkLst>
        </pc:spChg>
      </pc:sldChg>
      <pc:sldChg chg="modSp add mod">
        <pc:chgData name="Montiglio, Pierre-Olivier" userId="2b6b8fa3-1adf-4133-8ff0-9ad8f8f39005" providerId="ADAL" clId="{F65C2C96-9A73-46DE-AD45-1FC7FFED2D15}" dt="2023-04-05T22:13:14.843" v="12223" actId="20577"/>
        <pc:sldMkLst>
          <pc:docMk/>
          <pc:sldMk cId="4258698047" sldId="272"/>
        </pc:sldMkLst>
        <pc:spChg chg="mod">
          <ac:chgData name="Montiglio, Pierre-Olivier" userId="2b6b8fa3-1adf-4133-8ff0-9ad8f8f39005" providerId="ADAL" clId="{F65C2C96-9A73-46DE-AD45-1FC7FFED2D15}" dt="2023-04-05T22:13:14.843" v="12223" actId="20577"/>
          <ac:spMkLst>
            <pc:docMk/>
            <pc:sldMk cId="4258698047" sldId="272"/>
            <ac:spMk id="3" creationId="{46B05C71-9885-563E-685C-EAF849744A38}"/>
          </ac:spMkLst>
        </pc:spChg>
      </pc:sldChg>
      <pc:sldChg chg="modSp add mod">
        <pc:chgData name="Montiglio, Pierre-Olivier" userId="2b6b8fa3-1adf-4133-8ff0-9ad8f8f39005" providerId="ADAL" clId="{F65C2C96-9A73-46DE-AD45-1FC7FFED2D15}" dt="2023-04-04T20:43:28.733" v="10206" actId="20577"/>
        <pc:sldMkLst>
          <pc:docMk/>
          <pc:sldMk cId="423915905" sldId="273"/>
        </pc:sldMkLst>
        <pc:spChg chg="mod">
          <ac:chgData name="Montiglio, Pierre-Olivier" userId="2b6b8fa3-1adf-4133-8ff0-9ad8f8f39005" providerId="ADAL" clId="{F65C2C96-9A73-46DE-AD45-1FC7FFED2D15}" dt="2023-04-04T20:43:28.733" v="10206" actId="20577"/>
          <ac:spMkLst>
            <pc:docMk/>
            <pc:sldMk cId="423915905" sldId="273"/>
            <ac:spMk id="3" creationId="{46B05C71-9885-563E-685C-EAF849744A38}"/>
          </ac:spMkLst>
        </pc:spChg>
        <pc:spChg chg="mod">
          <ac:chgData name="Montiglio, Pierre-Olivier" userId="2b6b8fa3-1adf-4133-8ff0-9ad8f8f39005" providerId="ADAL" clId="{F65C2C96-9A73-46DE-AD45-1FC7FFED2D15}" dt="2023-04-04T20:43:10.176" v="10201" actId="20577"/>
          <ac:spMkLst>
            <pc:docMk/>
            <pc:sldMk cId="423915905" sldId="273"/>
            <ac:spMk id="5" creationId="{B75F979C-A491-424C-A516-84E947D67BBE}"/>
          </ac:spMkLst>
        </pc:spChg>
      </pc:sldChg>
      <pc:sldChg chg="addSp delSp modSp add mod">
        <pc:chgData name="Montiglio, Pierre-Olivier" userId="2b6b8fa3-1adf-4133-8ff0-9ad8f8f39005" providerId="ADAL" clId="{F65C2C96-9A73-46DE-AD45-1FC7FFED2D15}" dt="2023-04-05T16:28:42.128" v="11235" actId="14100"/>
        <pc:sldMkLst>
          <pc:docMk/>
          <pc:sldMk cId="2955988863" sldId="274"/>
        </pc:sldMkLst>
        <pc:spChg chg="mod">
          <ac:chgData name="Montiglio, Pierre-Olivier" userId="2b6b8fa3-1adf-4133-8ff0-9ad8f8f39005" providerId="ADAL" clId="{F65C2C96-9A73-46DE-AD45-1FC7FFED2D15}" dt="2023-04-04T20:44:53.202" v="10283" actId="20577"/>
          <ac:spMkLst>
            <pc:docMk/>
            <pc:sldMk cId="2955988863" sldId="274"/>
            <ac:spMk id="3" creationId="{46B05C71-9885-563E-685C-EAF849744A38}"/>
          </ac:spMkLst>
        </pc:spChg>
        <pc:spChg chg="add mod">
          <ac:chgData name="Montiglio, Pierre-Olivier" userId="2b6b8fa3-1adf-4133-8ff0-9ad8f8f39005" providerId="ADAL" clId="{F65C2C96-9A73-46DE-AD45-1FC7FFED2D15}" dt="2023-04-04T20:53:22.729" v="10508" actId="1076"/>
          <ac:spMkLst>
            <pc:docMk/>
            <pc:sldMk cId="2955988863" sldId="274"/>
            <ac:spMk id="23" creationId="{29600DE7-8347-6FF0-4D48-2354FC1BCA2E}"/>
          </ac:spMkLst>
        </pc:spChg>
        <pc:spChg chg="add mod">
          <ac:chgData name="Montiglio, Pierre-Olivier" userId="2b6b8fa3-1adf-4133-8ff0-9ad8f8f39005" providerId="ADAL" clId="{F65C2C96-9A73-46DE-AD45-1FC7FFED2D15}" dt="2023-04-04T20:53:27.657" v="10509" actId="1076"/>
          <ac:spMkLst>
            <pc:docMk/>
            <pc:sldMk cId="2955988863" sldId="274"/>
            <ac:spMk id="24" creationId="{E8236A01-8EAB-55BD-AD7E-A2440E832187}"/>
          </ac:spMkLst>
        </pc:spChg>
        <pc:spChg chg="add del mod">
          <ac:chgData name="Montiglio, Pierre-Olivier" userId="2b6b8fa3-1adf-4133-8ff0-9ad8f8f39005" providerId="ADAL" clId="{F65C2C96-9A73-46DE-AD45-1FC7FFED2D15}" dt="2023-04-04T20:52:27.800" v="10482" actId="478"/>
          <ac:spMkLst>
            <pc:docMk/>
            <pc:sldMk cId="2955988863" sldId="274"/>
            <ac:spMk id="39" creationId="{1370AD50-4B98-8B27-A32F-A5180BCB15B0}"/>
          </ac:spMkLst>
        </pc:spChg>
        <pc:spChg chg="add del mod">
          <ac:chgData name="Montiglio, Pierre-Olivier" userId="2b6b8fa3-1adf-4133-8ff0-9ad8f8f39005" providerId="ADAL" clId="{F65C2C96-9A73-46DE-AD45-1FC7FFED2D15}" dt="2023-04-04T20:53:48.512" v="10528" actId="478"/>
          <ac:spMkLst>
            <pc:docMk/>
            <pc:sldMk cId="2955988863" sldId="274"/>
            <ac:spMk id="40" creationId="{03489171-95A9-2590-02A8-620C609664AB}"/>
          </ac:spMkLst>
        </pc:spChg>
        <pc:spChg chg="add mod">
          <ac:chgData name="Montiglio, Pierre-Olivier" userId="2b6b8fa3-1adf-4133-8ff0-9ad8f8f39005" providerId="ADAL" clId="{F65C2C96-9A73-46DE-AD45-1FC7FFED2D15}" dt="2023-04-04T20:53:16.197" v="10507" actId="1037"/>
          <ac:spMkLst>
            <pc:docMk/>
            <pc:sldMk cId="2955988863" sldId="274"/>
            <ac:spMk id="41" creationId="{ED9ACF96-C8E2-A26C-27B6-D40A1976AD7D}"/>
          </ac:spMkLst>
        </pc:spChg>
        <pc:spChg chg="add mod">
          <ac:chgData name="Montiglio, Pierre-Olivier" userId="2b6b8fa3-1adf-4133-8ff0-9ad8f8f39005" providerId="ADAL" clId="{F65C2C96-9A73-46DE-AD45-1FC7FFED2D15}" dt="2023-04-04T20:53:44.358" v="10527" actId="1037"/>
          <ac:spMkLst>
            <pc:docMk/>
            <pc:sldMk cId="2955988863" sldId="274"/>
            <ac:spMk id="42" creationId="{2CE83447-9034-E44D-BFDD-A919C040C077}"/>
          </ac:spMkLst>
        </pc:spChg>
        <pc:spChg chg="add mod">
          <ac:chgData name="Montiglio, Pierre-Olivier" userId="2b6b8fa3-1adf-4133-8ff0-9ad8f8f39005" providerId="ADAL" clId="{F65C2C96-9A73-46DE-AD45-1FC7FFED2D15}" dt="2023-04-04T20:56:58.630" v="10584" actId="14100"/>
          <ac:spMkLst>
            <pc:docMk/>
            <pc:sldMk cId="2955988863" sldId="274"/>
            <ac:spMk id="45" creationId="{AC0E039A-E052-CEF3-E86C-B35EA2D7B203}"/>
          </ac:spMkLst>
        </pc:spChg>
        <pc:spChg chg="add mod">
          <ac:chgData name="Montiglio, Pierre-Olivier" userId="2b6b8fa3-1adf-4133-8ff0-9ad8f8f39005" providerId="ADAL" clId="{F65C2C96-9A73-46DE-AD45-1FC7FFED2D15}" dt="2023-04-04T20:55:32.789" v="10539" actId="14100"/>
          <ac:spMkLst>
            <pc:docMk/>
            <pc:sldMk cId="2955988863" sldId="274"/>
            <ac:spMk id="46" creationId="{497CCD33-F4DA-AF02-546F-B8BE73FBB157}"/>
          </ac:spMkLst>
        </pc:spChg>
        <pc:spChg chg="add mod">
          <ac:chgData name="Montiglio, Pierre-Olivier" userId="2b6b8fa3-1adf-4133-8ff0-9ad8f8f39005" providerId="ADAL" clId="{F65C2C96-9A73-46DE-AD45-1FC7FFED2D15}" dt="2023-04-04T20:56:45.110" v="10583" actId="14100"/>
          <ac:spMkLst>
            <pc:docMk/>
            <pc:sldMk cId="2955988863" sldId="274"/>
            <ac:spMk id="48" creationId="{622FD59D-B8E8-7466-2A3E-C91F9F03B91F}"/>
          </ac:spMkLst>
        </pc:spChg>
        <pc:spChg chg="add mod">
          <ac:chgData name="Montiglio, Pierre-Olivier" userId="2b6b8fa3-1adf-4133-8ff0-9ad8f8f39005" providerId="ADAL" clId="{F65C2C96-9A73-46DE-AD45-1FC7FFED2D15}" dt="2023-04-04T20:56:02.243" v="10573" actId="14100"/>
          <ac:spMkLst>
            <pc:docMk/>
            <pc:sldMk cId="2955988863" sldId="274"/>
            <ac:spMk id="49" creationId="{51816821-8C2E-28FE-F3DA-A9CEABFFE84A}"/>
          </ac:spMkLst>
        </pc:spChg>
        <pc:spChg chg="add del mod">
          <ac:chgData name="Montiglio, Pierre-Olivier" userId="2b6b8fa3-1adf-4133-8ff0-9ad8f8f39005" providerId="ADAL" clId="{F65C2C96-9A73-46DE-AD45-1FC7FFED2D15}" dt="2023-04-04T20:56:18.178" v="10578"/>
          <ac:spMkLst>
            <pc:docMk/>
            <pc:sldMk cId="2955988863" sldId="274"/>
            <ac:spMk id="50" creationId="{9A758F9E-9DA4-3885-074F-BAEC80DA1B12}"/>
          </ac:spMkLst>
        </pc:spChg>
        <pc:spChg chg="add del mod">
          <ac:chgData name="Montiglio, Pierre-Olivier" userId="2b6b8fa3-1adf-4133-8ff0-9ad8f8f39005" providerId="ADAL" clId="{F65C2C96-9A73-46DE-AD45-1FC7FFED2D15}" dt="2023-04-04T20:56:18.178" v="10578"/>
          <ac:spMkLst>
            <pc:docMk/>
            <pc:sldMk cId="2955988863" sldId="274"/>
            <ac:spMk id="51" creationId="{240A5C8C-F80C-DB0C-2964-2BC82094B165}"/>
          </ac:spMkLst>
        </pc:spChg>
        <pc:spChg chg="add mod">
          <ac:chgData name="Montiglio, Pierre-Olivier" userId="2b6b8fa3-1adf-4133-8ff0-9ad8f8f39005" providerId="ADAL" clId="{F65C2C96-9A73-46DE-AD45-1FC7FFED2D15}" dt="2023-04-04T20:58:26.317" v="10592" actId="20577"/>
          <ac:spMkLst>
            <pc:docMk/>
            <pc:sldMk cId="2955988863" sldId="274"/>
            <ac:spMk id="52" creationId="{441F1F03-9D42-4749-D22C-96940566D239}"/>
          </ac:spMkLst>
        </pc:spChg>
        <pc:spChg chg="add mod">
          <ac:chgData name="Montiglio, Pierre-Olivier" userId="2b6b8fa3-1adf-4133-8ff0-9ad8f8f39005" providerId="ADAL" clId="{F65C2C96-9A73-46DE-AD45-1FC7FFED2D15}" dt="2023-04-04T20:58:52.414" v="10603" actId="1076"/>
          <ac:spMkLst>
            <pc:docMk/>
            <pc:sldMk cId="2955988863" sldId="274"/>
            <ac:spMk id="53" creationId="{D276C4E6-9849-D54E-7A17-AEAC2115E79E}"/>
          </ac:spMkLst>
        </pc:spChg>
        <pc:spChg chg="add mod">
          <ac:chgData name="Montiglio, Pierre-Olivier" userId="2b6b8fa3-1adf-4133-8ff0-9ad8f8f39005" providerId="ADAL" clId="{F65C2C96-9A73-46DE-AD45-1FC7FFED2D15}" dt="2023-04-05T16:28:42.128" v="11235" actId="14100"/>
          <ac:spMkLst>
            <pc:docMk/>
            <pc:sldMk cId="2955988863" sldId="274"/>
            <ac:spMk id="54" creationId="{EFCAE4CA-02F1-C75D-86AD-087794E167FA}"/>
          </ac:spMkLst>
        </pc:spChg>
        <pc:cxnChg chg="add mod">
          <ac:chgData name="Montiglio, Pierre-Olivier" userId="2b6b8fa3-1adf-4133-8ff0-9ad8f8f39005" providerId="ADAL" clId="{F65C2C96-9A73-46DE-AD45-1FC7FFED2D15}" dt="2023-04-04T20:45:17.992" v="10285" actId="1582"/>
          <ac:cxnSpMkLst>
            <pc:docMk/>
            <pc:sldMk cId="2955988863" sldId="274"/>
            <ac:cxnSpMk id="8" creationId="{4571F922-FBCE-00C4-4D7E-524FB69CB3AB}"/>
          </ac:cxnSpMkLst>
        </pc:cxnChg>
        <pc:cxnChg chg="add mod">
          <ac:chgData name="Montiglio, Pierre-Olivier" userId="2b6b8fa3-1adf-4133-8ff0-9ad8f8f39005" providerId="ADAL" clId="{F65C2C96-9A73-46DE-AD45-1FC7FFED2D15}" dt="2023-04-04T20:48:36.012" v="10373" actId="14100"/>
          <ac:cxnSpMkLst>
            <pc:docMk/>
            <pc:sldMk cId="2955988863" sldId="274"/>
            <ac:cxnSpMk id="9" creationId="{A48E910D-B884-1373-FD99-966AF20203E1}"/>
          </ac:cxnSpMkLst>
        </pc:cxnChg>
        <pc:cxnChg chg="add mod">
          <ac:chgData name="Montiglio, Pierre-Olivier" userId="2b6b8fa3-1adf-4133-8ff0-9ad8f8f39005" providerId="ADAL" clId="{F65C2C96-9A73-46DE-AD45-1FC7FFED2D15}" dt="2023-04-04T20:47:54.398" v="10366" actId="14100"/>
          <ac:cxnSpMkLst>
            <pc:docMk/>
            <pc:sldMk cId="2955988863" sldId="274"/>
            <ac:cxnSpMk id="13" creationId="{41EE4D03-B484-9F9E-5527-76368B5F7F55}"/>
          </ac:cxnSpMkLst>
        </pc:cxnChg>
        <pc:cxnChg chg="add mod">
          <ac:chgData name="Montiglio, Pierre-Olivier" userId="2b6b8fa3-1adf-4133-8ff0-9ad8f8f39005" providerId="ADAL" clId="{F65C2C96-9A73-46DE-AD45-1FC7FFED2D15}" dt="2023-04-04T20:46:55.283" v="10352" actId="693"/>
          <ac:cxnSpMkLst>
            <pc:docMk/>
            <pc:sldMk cId="2955988863" sldId="274"/>
            <ac:cxnSpMk id="14" creationId="{BD60CAA8-ECB0-92C8-293E-52EAC2E33095}"/>
          </ac:cxnSpMkLst>
        </pc:cxnChg>
        <pc:cxnChg chg="add mod">
          <ac:chgData name="Montiglio, Pierre-Olivier" userId="2b6b8fa3-1adf-4133-8ff0-9ad8f8f39005" providerId="ADAL" clId="{F65C2C96-9A73-46DE-AD45-1FC7FFED2D15}" dt="2023-04-04T20:47:59.160" v="10367" actId="14100"/>
          <ac:cxnSpMkLst>
            <pc:docMk/>
            <pc:sldMk cId="2955988863" sldId="274"/>
            <ac:cxnSpMk id="17" creationId="{57F44DD4-29AC-01A5-2E99-7DDDC85D9A4F}"/>
          </ac:cxnSpMkLst>
        </pc:cxnChg>
        <pc:cxnChg chg="add mod">
          <ac:chgData name="Montiglio, Pierre-Olivier" userId="2b6b8fa3-1adf-4133-8ff0-9ad8f8f39005" providerId="ADAL" clId="{F65C2C96-9A73-46DE-AD45-1FC7FFED2D15}" dt="2023-04-04T20:48:12.934" v="10370" actId="14100"/>
          <ac:cxnSpMkLst>
            <pc:docMk/>
            <pc:sldMk cId="2955988863" sldId="274"/>
            <ac:cxnSpMk id="20" creationId="{1E9F0145-21A5-7C4A-FCDE-1793EBEFD2AF}"/>
          </ac:cxnSpMkLst>
        </pc:cxnChg>
        <pc:cxnChg chg="add mod">
          <ac:chgData name="Montiglio, Pierre-Olivier" userId="2b6b8fa3-1adf-4133-8ff0-9ad8f8f39005" providerId="ADAL" clId="{F65C2C96-9A73-46DE-AD45-1FC7FFED2D15}" dt="2023-04-04T20:50:04.333" v="10430" actId="14100"/>
          <ac:cxnSpMkLst>
            <pc:docMk/>
            <pc:sldMk cId="2955988863" sldId="274"/>
            <ac:cxnSpMk id="30" creationId="{F9712045-BD6C-1754-E0BD-6C76A384C74F}"/>
          </ac:cxnSpMkLst>
        </pc:cxnChg>
        <pc:cxnChg chg="add del mod">
          <ac:chgData name="Montiglio, Pierre-Olivier" userId="2b6b8fa3-1adf-4133-8ff0-9ad8f8f39005" providerId="ADAL" clId="{F65C2C96-9A73-46DE-AD45-1FC7FFED2D15}" dt="2023-04-04T20:50:35.017" v="10444"/>
          <ac:cxnSpMkLst>
            <pc:docMk/>
            <pc:sldMk cId="2955988863" sldId="274"/>
            <ac:cxnSpMk id="36" creationId="{299B7357-923A-0D8D-EBBD-53C77ECB2C18}"/>
          </ac:cxnSpMkLst>
        </pc:cxnChg>
        <pc:cxnChg chg="add mod">
          <ac:chgData name="Montiglio, Pierre-Olivier" userId="2b6b8fa3-1adf-4133-8ff0-9ad8f8f39005" providerId="ADAL" clId="{F65C2C96-9A73-46DE-AD45-1FC7FFED2D15}" dt="2023-04-04T20:54:28.999" v="10530" actId="1076"/>
          <ac:cxnSpMkLst>
            <pc:docMk/>
            <pc:sldMk cId="2955988863" sldId="274"/>
            <ac:cxnSpMk id="43" creationId="{99E843D0-02B0-50BD-8C09-62C4ADB99C09}"/>
          </ac:cxnSpMkLst>
        </pc:cxnChg>
        <pc:cxnChg chg="add mod">
          <ac:chgData name="Montiglio, Pierre-Olivier" userId="2b6b8fa3-1adf-4133-8ff0-9ad8f8f39005" providerId="ADAL" clId="{F65C2C96-9A73-46DE-AD45-1FC7FFED2D15}" dt="2023-04-04T20:54:36.299" v="10531" actId="14100"/>
          <ac:cxnSpMkLst>
            <pc:docMk/>
            <pc:sldMk cId="2955988863" sldId="274"/>
            <ac:cxnSpMk id="44" creationId="{38959C92-D014-6DB9-F5D5-0994C55F7C92}"/>
          </ac:cxnSpMkLst>
        </pc:cxnChg>
      </pc:sldChg>
      <pc:sldChg chg="addSp delSp modSp add mod">
        <pc:chgData name="Montiglio, Pierre-Olivier" userId="2b6b8fa3-1adf-4133-8ff0-9ad8f8f39005" providerId="ADAL" clId="{F65C2C96-9A73-46DE-AD45-1FC7FFED2D15}" dt="2023-04-05T16:28:58.498" v="11238" actId="14100"/>
        <pc:sldMkLst>
          <pc:docMk/>
          <pc:sldMk cId="4223790480" sldId="275"/>
        </pc:sldMkLst>
        <pc:spChg chg="mod">
          <ac:chgData name="Montiglio, Pierre-Olivier" userId="2b6b8fa3-1adf-4133-8ff0-9ad8f8f39005" providerId="ADAL" clId="{F65C2C96-9A73-46DE-AD45-1FC7FFED2D15}" dt="2023-04-05T16:08:51.314" v="10989" actId="1037"/>
          <ac:spMkLst>
            <pc:docMk/>
            <pc:sldMk cId="4223790480" sldId="275"/>
            <ac:spMk id="4" creationId="{82ED5BC3-FCE0-DB00-EB2B-E1EF0D87FCF4}"/>
          </ac:spMkLst>
        </pc:spChg>
        <pc:spChg chg="add del">
          <ac:chgData name="Montiglio, Pierre-Olivier" userId="2b6b8fa3-1adf-4133-8ff0-9ad8f8f39005" providerId="ADAL" clId="{F65C2C96-9A73-46DE-AD45-1FC7FFED2D15}" dt="2023-04-05T16:09:32.094" v="11043" actId="22"/>
          <ac:spMkLst>
            <pc:docMk/>
            <pc:sldMk cId="4223790480" sldId="275"/>
            <ac:spMk id="18" creationId="{F9DAE80C-6D73-6B81-A986-A1FCBE2C20AF}"/>
          </ac:spMkLst>
        </pc:spChg>
        <pc:spChg chg="add mod ord">
          <ac:chgData name="Montiglio, Pierre-Olivier" userId="2b6b8fa3-1adf-4133-8ff0-9ad8f8f39005" providerId="ADAL" clId="{F65C2C96-9A73-46DE-AD45-1FC7FFED2D15}" dt="2023-04-05T16:25:49.383" v="11162" actId="167"/>
          <ac:spMkLst>
            <pc:docMk/>
            <pc:sldMk cId="4223790480" sldId="275"/>
            <ac:spMk id="19" creationId="{7FDF0BAD-F698-9AD3-CBB9-A07016D46CDE}"/>
          </ac:spMkLst>
        </pc:spChg>
        <pc:spChg chg="del">
          <ac:chgData name="Montiglio, Pierre-Olivier" userId="2b6b8fa3-1adf-4133-8ff0-9ad8f8f39005" providerId="ADAL" clId="{F65C2C96-9A73-46DE-AD45-1FC7FFED2D15}" dt="2023-04-05T16:08:25.850" v="10980" actId="478"/>
          <ac:spMkLst>
            <pc:docMk/>
            <pc:sldMk cId="4223790480" sldId="275"/>
            <ac:spMk id="23" creationId="{29600DE7-8347-6FF0-4D48-2354FC1BCA2E}"/>
          </ac:spMkLst>
        </pc:spChg>
        <pc:spChg chg="del">
          <ac:chgData name="Montiglio, Pierre-Olivier" userId="2b6b8fa3-1adf-4133-8ff0-9ad8f8f39005" providerId="ADAL" clId="{F65C2C96-9A73-46DE-AD45-1FC7FFED2D15}" dt="2023-04-05T16:08:00.288" v="10974" actId="478"/>
          <ac:spMkLst>
            <pc:docMk/>
            <pc:sldMk cId="4223790480" sldId="275"/>
            <ac:spMk id="24" creationId="{E8236A01-8EAB-55BD-AD7E-A2440E832187}"/>
          </ac:spMkLst>
        </pc:spChg>
        <pc:spChg chg="mod">
          <ac:chgData name="Montiglio, Pierre-Olivier" userId="2b6b8fa3-1adf-4133-8ff0-9ad8f8f39005" providerId="ADAL" clId="{F65C2C96-9A73-46DE-AD45-1FC7FFED2D15}" dt="2023-04-05T16:25:35.634" v="11161" actId="1076"/>
          <ac:spMkLst>
            <pc:docMk/>
            <pc:sldMk cId="4223790480" sldId="275"/>
            <ac:spMk id="41" creationId="{ED9ACF96-C8E2-A26C-27B6-D40A1976AD7D}"/>
          </ac:spMkLst>
        </pc:spChg>
        <pc:spChg chg="del">
          <ac:chgData name="Montiglio, Pierre-Olivier" userId="2b6b8fa3-1adf-4133-8ff0-9ad8f8f39005" providerId="ADAL" clId="{F65C2C96-9A73-46DE-AD45-1FC7FFED2D15}" dt="2023-04-05T16:07:57.524" v="10973" actId="478"/>
          <ac:spMkLst>
            <pc:docMk/>
            <pc:sldMk cId="4223790480" sldId="275"/>
            <ac:spMk id="42" creationId="{2CE83447-9034-E44D-BFDD-A919C040C077}"/>
          </ac:spMkLst>
        </pc:spChg>
        <pc:spChg chg="mod">
          <ac:chgData name="Montiglio, Pierre-Olivier" userId="2b6b8fa3-1adf-4133-8ff0-9ad8f8f39005" providerId="ADAL" clId="{F65C2C96-9A73-46DE-AD45-1FC7FFED2D15}" dt="2023-04-05T16:25:35.634" v="11161" actId="1076"/>
          <ac:spMkLst>
            <pc:docMk/>
            <pc:sldMk cId="4223790480" sldId="275"/>
            <ac:spMk id="45" creationId="{AC0E039A-E052-CEF3-E86C-B35EA2D7B203}"/>
          </ac:spMkLst>
        </pc:spChg>
        <pc:spChg chg="del">
          <ac:chgData name="Montiglio, Pierre-Olivier" userId="2b6b8fa3-1adf-4133-8ff0-9ad8f8f39005" providerId="ADAL" clId="{F65C2C96-9A73-46DE-AD45-1FC7FFED2D15}" dt="2023-04-05T16:08:15.827" v="10977" actId="478"/>
          <ac:spMkLst>
            <pc:docMk/>
            <pc:sldMk cId="4223790480" sldId="275"/>
            <ac:spMk id="46" creationId="{497CCD33-F4DA-AF02-546F-B8BE73FBB157}"/>
          </ac:spMkLst>
        </pc:spChg>
        <pc:spChg chg="del">
          <ac:chgData name="Montiglio, Pierre-Olivier" userId="2b6b8fa3-1adf-4133-8ff0-9ad8f8f39005" providerId="ADAL" clId="{F65C2C96-9A73-46DE-AD45-1FC7FFED2D15}" dt="2023-04-05T16:08:21.674" v="10979" actId="478"/>
          <ac:spMkLst>
            <pc:docMk/>
            <pc:sldMk cId="4223790480" sldId="275"/>
            <ac:spMk id="48" creationId="{622FD59D-B8E8-7466-2A3E-C91F9F03B91F}"/>
          </ac:spMkLst>
        </pc:spChg>
        <pc:spChg chg="del">
          <ac:chgData name="Montiglio, Pierre-Olivier" userId="2b6b8fa3-1adf-4133-8ff0-9ad8f8f39005" providerId="ADAL" clId="{F65C2C96-9A73-46DE-AD45-1FC7FFED2D15}" dt="2023-04-05T16:08:18.717" v="10978" actId="478"/>
          <ac:spMkLst>
            <pc:docMk/>
            <pc:sldMk cId="4223790480" sldId="275"/>
            <ac:spMk id="49" creationId="{51816821-8C2E-28FE-F3DA-A9CEABFFE84A}"/>
          </ac:spMkLst>
        </pc:spChg>
        <pc:spChg chg="mod">
          <ac:chgData name="Montiglio, Pierre-Olivier" userId="2b6b8fa3-1adf-4133-8ff0-9ad8f8f39005" providerId="ADAL" clId="{F65C2C96-9A73-46DE-AD45-1FC7FFED2D15}" dt="2023-04-05T16:09:10.387" v="11039" actId="1037"/>
          <ac:spMkLst>
            <pc:docMk/>
            <pc:sldMk cId="4223790480" sldId="275"/>
            <ac:spMk id="52" creationId="{441F1F03-9D42-4749-D22C-96940566D239}"/>
          </ac:spMkLst>
        </pc:spChg>
        <pc:spChg chg="mod">
          <ac:chgData name="Montiglio, Pierre-Olivier" userId="2b6b8fa3-1adf-4133-8ff0-9ad8f8f39005" providerId="ADAL" clId="{F65C2C96-9A73-46DE-AD45-1FC7FFED2D15}" dt="2023-04-05T16:09:10.387" v="11039" actId="1037"/>
          <ac:spMkLst>
            <pc:docMk/>
            <pc:sldMk cId="4223790480" sldId="275"/>
            <ac:spMk id="53" creationId="{D276C4E6-9849-D54E-7A17-AEAC2115E79E}"/>
          </ac:spMkLst>
        </pc:spChg>
        <pc:spChg chg="mod ord">
          <ac:chgData name="Montiglio, Pierre-Olivier" userId="2b6b8fa3-1adf-4133-8ff0-9ad8f8f39005" providerId="ADAL" clId="{F65C2C96-9A73-46DE-AD45-1FC7FFED2D15}" dt="2023-04-05T16:28:58.498" v="11238" actId="14100"/>
          <ac:spMkLst>
            <pc:docMk/>
            <pc:sldMk cId="4223790480" sldId="275"/>
            <ac:spMk id="54" creationId="{EFCAE4CA-02F1-C75D-86AD-087794E167FA}"/>
          </ac:spMkLst>
        </pc:spChg>
        <pc:cxnChg chg="add mod">
          <ac:chgData name="Montiglio, Pierre-Olivier" userId="2b6b8fa3-1adf-4133-8ff0-9ad8f8f39005" providerId="ADAL" clId="{F65C2C96-9A73-46DE-AD45-1FC7FFED2D15}" dt="2023-04-05T16:09:10.387" v="11039" actId="1037"/>
          <ac:cxnSpMkLst>
            <pc:docMk/>
            <pc:sldMk cId="4223790480" sldId="275"/>
            <ac:cxnSpMk id="7" creationId="{40A4C777-DB74-7E51-C0FB-05A83312C3EC}"/>
          </ac:cxnSpMkLst>
        </pc:cxnChg>
        <pc:cxnChg chg="mod">
          <ac:chgData name="Montiglio, Pierre-Olivier" userId="2b6b8fa3-1adf-4133-8ff0-9ad8f8f39005" providerId="ADAL" clId="{F65C2C96-9A73-46DE-AD45-1FC7FFED2D15}" dt="2023-04-05T16:09:10.387" v="11039" actId="1037"/>
          <ac:cxnSpMkLst>
            <pc:docMk/>
            <pc:sldMk cId="4223790480" sldId="275"/>
            <ac:cxnSpMk id="8" creationId="{4571F922-FBCE-00C4-4D7E-524FB69CB3AB}"/>
          </ac:cxnSpMkLst>
        </pc:cxnChg>
        <pc:cxnChg chg="mod">
          <ac:chgData name="Montiglio, Pierre-Olivier" userId="2b6b8fa3-1adf-4133-8ff0-9ad8f8f39005" providerId="ADAL" clId="{F65C2C96-9A73-46DE-AD45-1FC7FFED2D15}" dt="2023-04-05T16:09:10.387" v="11039" actId="1037"/>
          <ac:cxnSpMkLst>
            <pc:docMk/>
            <pc:sldMk cId="4223790480" sldId="275"/>
            <ac:cxnSpMk id="9" creationId="{A48E910D-B884-1373-FD99-966AF20203E1}"/>
          </ac:cxnSpMkLst>
        </pc:cxnChg>
        <pc:cxnChg chg="add mod">
          <ac:chgData name="Montiglio, Pierre-Olivier" userId="2b6b8fa3-1adf-4133-8ff0-9ad8f8f39005" providerId="ADAL" clId="{F65C2C96-9A73-46DE-AD45-1FC7FFED2D15}" dt="2023-04-05T16:09:10.387" v="11039" actId="1037"/>
          <ac:cxnSpMkLst>
            <pc:docMk/>
            <pc:sldMk cId="4223790480" sldId="275"/>
            <ac:cxnSpMk id="10" creationId="{0017527C-73BC-FC38-325E-5D5D2D0C8B65}"/>
          </ac:cxnSpMkLst>
        </pc:cxnChg>
        <pc:cxnChg chg="add mod">
          <ac:chgData name="Montiglio, Pierre-Olivier" userId="2b6b8fa3-1adf-4133-8ff0-9ad8f8f39005" providerId="ADAL" clId="{F65C2C96-9A73-46DE-AD45-1FC7FFED2D15}" dt="2023-04-05T16:09:10.387" v="11039" actId="1037"/>
          <ac:cxnSpMkLst>
            <pc:docMk/>
            <pc:sldMk cId="4223790480" sldId="275"/>
            <ac:cxnSpMk id="11" creationId="{64D22903-6490-371F-ABC2-0B2D0E89CFC6}"/>
          </ac:cxnSpMkLst>
        </pc:cxnChg>
        <pc:cxnChg chg="add mod">
          <ac:chgData name="Montiglio, Pierre-Olivier" userId="2b6b8fa3-1adf-4133-8ff0-9ad8f8f39005" providerId="ADAL" clId="{F65C2C96-9A73-46DE-AD45-1FC7FFED2D15}" dt="2023-04-05T16:09:10.387" v="11039" actId="1037"/>
          <ac:cxnSpMkLst>
            <pc:docMk/>
            <pc:sldMk cId="4223790480" sldId="275"/>
            <ac:cxnSpMk id="12" creationId="{B94223C2-E388-01D2-B96B-59AD4A93538A}"/>
          </ac:cxnSpMkLst>
        </pc:cxnChg>
        <pc:cxnChg chg="del">
          <ac:chgData name="Montiglio, Pierre-Olivier" userId="2b6b8fa3-1adf-4133-8ff0-9ad8f8f39005" providerId="ADAL" clId="{F65C2C96-9A73-46DE-AD45-1FC7FFED2D15}" dt="2023-04-05T16:07:44.039" v="10969" actId="478"/>
          <ac:cxnSpMkLst>
            <pc:docMk/>
            <pc:sldMk cId="4223790480" sldId="275"/>
            <ac:cxnSpMk id="13" creationId="{41EE4D03-B484-9F9E-5527-76368B5F7F55}"/>
          </ac:cxnSpMkLst>
        </pc:cxnChg>
        <pc:cxnChg chg="del">
          <ac:chgData name="Montiglio, Pierre-Olivier" userId="2b6b8fa3-1adf-4133-8ff0-9ad8f8f39005" providerId="ADAL" clId="{F65C2C96-9A73-46DE-AD45-1FC7FFED2D15}" dt="2023-04-05T16:07:41.800" v="10968" actId="478"/>
          <ac:cxnSpMkLst>
            <pc:docMk/>
            <pc:sldMk cId="4223790480" sldId="275"/>
            <ac:cxnSpMk id="14" creationId="{BD60CAA8-ECB0-92C8-293E-52EAC2E33095}"/>
          </ac:cxnSpMkLst>
        </pc:cxnChg>
        <pc:cxnChg chg="add mod">
          <ac:chgData name="Montiglio, Pierre-Olivier" userId="2b6b8fa3-1adf-4133-8ff0-9ad8f8f39005" providerId="ADAL" clId="{F65C2C96-9A73-46DE-AD45-1FC7FFED2D15}" dt="2023-04-05T16:09:10.387" v="11039" actId="1037"/>
          <ac:cxnSpMkLst>
            <pc:docMk/>
            <pc:sldMk cId="4223790480" sldId="275"/>
            <ac:cxnSpMk id="15" creationId="{D7713FC4-AE0B-838D-FB72-C322F403CBD4}"/>
          </ac:cxnSpMkLst>
        </pc:cxnChg>
        <pc:cxnChg chg="del">
          <ac:chgData name="Montiglio, Pierre-Olivier" userId="2b6b8fa3-1adf-4133-8ff0-9ad8f8f39005" providerId="ADAL" clId="{F65C2C96-9A73-46DE-AD45-1FC7FFED2D15}" dt="2023-04-05T16:07:46.493" v="10970" actId="478"/>
          <ac:cxnSpMkLst>
            <pc:docMk/>
            <pc:sldMk cId="4223790480" sldId="275"/>
            <ac:cxnSpMk id="17" creationId="{57F44DD4-29AC-01A5-2E99-7DDDC85D9A4F}"/>
          </ac:cxnSpMkLst>
        </pc:cxnChg>
        <pc:cxnChg chg="del">
          <ac:chgData name="Montiglio, Pierre-Olivier" userId="2b6b8fa3-1adf-4133-8ff0-9ad8f8f39005" providerId="ADAL" clId="{F65C2C96-9A73-46DE-AD45-1FC7FFED2D15}" dt="2023-04-05T16:07:37.715" v="10967" actId="478"/>
          <ac:cxnSpMkLst>
            <pc:docMk/>
            <pc:sldMk cId="4223790480" sldId="275"/>
            <ac:cxnSpMk id="20" creationId="{1E9F0145-21A5-7C4A-FCDE-1793EBEFD2AF}"/>
          </ac:cxnSpMkLst>
        </pc:cxnChg>
        <pc:cxnChg chg="mod">
          <ac:chgData name="Montiglio, Pierre-Olivier" userId="2b6b8fa3-1adf-4133-8ff0-9ad8f8f39005" providerId="ADAL" clId="{F65C2C96-9A73-46DE-AD45-1FC7FFED2D15}" dt="2023-04-05T16:09:10.387" v="11039" actId="1037"/>
          <ac:cxnSpMkLst>
            <pc:docMk/>
            <pc:sldMk cId="4223790480" sldId="275"/>
            <ac:cxnSpMk id="30" creationId="{F9712045-BD6C-1754-E0BD-6C76A384C74F}"/>
          </ac:cxnSpMkLst>
        </pc:cxnChg>
        <pc:cxnChg chg="del">
          <ac:chgData name="Montiglio, Pierre-Olivier" userId="2b6b8fa3-1adf-4133-8ff0-9ad8f8f39005" providerId="ADAL" clId="{F65C2C96-9A73-46DE-AD45-1FC7FFED2D15}" dt="2023-04-05T16:07:53.901" v="10972" actId="478"/>
          <ac:cxnSpMkLst>
            <pc:docMk/>
            <pc:sldMk cId="4223790480" sldId="275"/>
            <ac:cxnSpMk id="43" creationId="{99E843D0-02B0-50BD-8C09-62C4ADB99C09}"/>
          </ac:cxnSpMkLst>
        </pc:cxnChg>
        <pc:cxnChg chg="del">
          <ac:chgData name="Montiglio, Pierre-Olivier" userId="2b6b8fa3-1adf-4133-8ff0-9ad8f8f39005" providerId="ADAL" clId="{F65C2C96-9A73-46DE-AD45-1FC7FFED2D15}" dt="2023-04-05T16:07:50.271" v="10971" actId="478"/>
          <ac:cxnSpMkLst>
            <pc:docMk/>
            <pc:sldMk cId="4223790480" sldId="275"/>
            <ac:cxnSpMk id="44" creationId="{38959C92-D014-6DB9-F5D5-0994C55F7C92}"/>
          </ac:cxnSpMkLst>
        </pc:cxnChg>
      </pc:sldChg>
      <pc:sldChg chg="addSp delSp modSp add mod">
        <pc:chgData name="Montiglio, Pierre-Olivier" userId="2b6b8fa3-1adf-4133-8ff0-9ad8f8f39005" providerId="ADAL" clId="{F65C2C96-9A73-46DE-AD45-1FC7FFED2D15}" dt="2023-04-05T16:29:04.155" v="11240"/>
        <pc:sldMkLst>
          <pc:docMk/>
          <pc:sldMk cId="2231389075" sldId="276"/>
        </pc:sldMkLst>
        <pc:spChg chg="add mod">
          <ac:chgData name="Montiglio, Pierre-Olivier" userId="2b6b8fa3-1adf-4133-8ff0-9ad8f8f39005" providerId="ADAL" clId="{F65C2C96-9A73-46DE-AD45-1FC7FFED2D15}" dt="2023-04-05T16:12:37.450" v="11129" actId="207"/>
          <ac:spMkLst>
            <pc:docMk/>
            <pc:sldMk cId="2231389075" sldId="276"/>
            <ac:spMk id="26" creationId="{A3E6D868-200C-3D3B-6BF3-220DE8A99E05}"/>
          </ac:spMkLst>
        </pc:spChg>
        <pc:spChg chg="add mod">
          <ac:chgData name="Montiglio, Pierre-Olivier" userId="2b6b8fa3-1adf-4133-8ff0-9ad8f8f39005" providerId="ADAL" clId="{F65C2C96-9A73-46DE-AD45-1FC7FFED2D15}" dt="2023-04-05T16:29:04.155" v="11240"/>
          <ac:spMkLst>
            <pc:docMk/>
            <pc:sldMk cId="2231389075" sldId="276"/>
            <ac:spMk id="27" creationId="{3B8E5F07-BA7D-AEC3-40A2-CC6D579CAA6D}"/>
          </ac:spMkLst>
        </pc:spChg>
        <pc:spChg chg="mod">
          <ac:chgData name="Montiglio, Pierre-Olivier" userId="2b6b8fa3-1adf-4133-8ff0-9ad8f8f39005" providerId="ADAL" clId="{F65C2C96-9A73-46DE-AD45-1FC7FFED2D15}" dt="2023-04-05T16:14:14.028" v="11144" actId="14100"/>
          <ac:spMkLst>
            <pc:docMk/>
            <pc:sldMk cId="2231389075" sldId="276"/>
            <ac:spMk id="41" creationId="{ED9ACF96-C8E2-A26C-27B6-D40A1976AD7D}"/>
          </ac:spMkLst>
        </pc:spChg>
        <pc:spChg chg="mod">
          <ac:chgData name="Montiglio, Pierre-Olivier" userId="2b6b8fa3-1adf-4133-8ff0-9ad8f8f39005" providerId="ADAL" clId="{F65C2C96-9A73-46DE-AD45-1FC7FFED2D15}" dt="2023-04-05T16:11:02.074" v="11071" actId="20577"/>
          <ac:spMkLst>
            <pc:docMk/>
            <pc:sldMk cId="2231389075" sldId="276"/>
            <ac:spMk id="45" creationId="{AC0E039A-E052-CEF3-E86C-B35EA2D7B203}"/>
          </ac:spMkLst>
        </pc:spChg>
        <pc:spChg chg="del">
          <ac:chgData name="Montiglio, Pierre-Olivier" userId="2b6b8fa3-1adf-4133-8ff0-9ad8f8f39005" providerId="ADAL" clId="{F65C2C96-9A73-46DE-AD45-1FC7FFED2D15}" dt="2023-04-05T16:29:03.491" v="11239" actId="478"/>
          <ac:spMkLst>
            <pc:docMk/>
            <pc:sldMk cId="2231389075" sldId="276"/>
            <ac:spMk id="54" creationId="{EFCAE4CA-02F1-C75D-86AD-087794E167FA}"/>
          </ac:spMkLst>
        </pc:spChg>
        <pc:cxnChg chg="mod">
          <ac:chgData name="Montiglio, Pierre-Olivier" userId="2b6b8fa3-1adf-4133-8ff0-9ad8f8f39005" providerId="ADAL" clId="{F65C2C96-9A73-46DE-AD45-1FC7FFED2D15}" dt="2023-04-05T16:10:50.327" v="11057" actId="14100"/>
          <ac:cxnSpMkLst>
            <pc:docMk/>
            <pc:sldMk cId="2231389075" sldId="276"/>
            <ac:cxnSpMk id="7" creationId="{40A4C777-DB74-7E51-C0FB-05A83312C3EC}"/>
          </ac:cxnSpMkLst>
        </pc:cxnChg>
        <pc:cxnChg chg="mod">
          <ac:chgData name="Montiglio, Pierre-Olivier" userId="2b6b8fa3-1adf-4133-8ff0-9ad8f8f39005" providerId="ADAL" clId="{F65C2C96-9A73-46DE-AD45-1FC7FFED2D15}" dt="2023-04-05T16:10:33.530" v="11055" actId="14100"/>
          <ac:cxnSpMkLst>
            <pc:docMk/>
            <pc:sldMk cId="2231389075" sldId="276"/>
            <ac:cxnSpMk id="10" creationId="{0017527C-73BC-FC38-325E-5D5D2D0C8B65}"/>
          </ac:cxnSpMkLst>
        </pc:cxnChg>
        <pc:cxnChg chg="mod">
          <ac:chgData name="Montiglio, Pierre-Olivier" userId="2b6b8fa3-1adf-4133-8ff0-9ad8f8f39005" providerId="ADAL" clId="{F65C2C96-9A73-46DE-AD45-1FC7FFED2D15}" dt="2023-04-05T16:10:03.870" v="11050" actId="14100"/>
          <ac:cxnSpMkLst>
            <pc:docMk/>
            <pc:sldMk cId="2231389075" sldId="276"/>
            <ac:cxnSpMk id="11" creationId="{64D22903-6490-371F-ABC2-0B2D0E89CFC6}"/>
          </ac:cxnSpMkLst>
        </pc:cxnChg>
        <pc:cxnChg chg="mod">
          <ac:chgData name="Montiglio, Pierre-Olivier" userId="2b6b8fa3-1adf-4133-8ff0-9ad8f8f39005" providerId="ADAL" clId="{F65C2C96-9A73-46DE-AD45-1FC7FFED2D15}" dt="2023-04-05T16:10:16.385" v="11052" actId="14100"/>
          <ac:cxnSpMkLst>
            <pc:docMk/>
            <pc:sldMk cId="2231389075" sldId="276"/>
            <ac:cxnSpMk id="15" creationId="{D7713FC4-AE0B-838D-FB72-C322F403CBD4}"/>
          </ac:cxnSpMkLst>
        </pc:cxnChg>
        <pc:cxnChg chg="mod">
          <ac:chgData name="Montiglio, Pierre-Olivier" userId="2b6b8fa3-1adf-4133-8ff0-9ad8f8f39005" providerId="ADAL" clId="{F65C2C96-9A73-46DE-AD45-1FC7FFED2D15}" dt="2023-04-05T16:10:26.692" v="11054" actId="14100"/>
          <ac:cxnSpMkLst>
            <pc:docMk/>
            <pc:sldMk cId="2231389075" sldId="276"/>
            <ac:cxnSpMk id="30" creationId="{F9712045-BD6C-1754-E0BD-6C76A384C74F}"/>
          </ac:cxnSpMkLst>
        </pc:cxnChg>
      </pc:sldChg>
      <pc:sldChg chg="addSp delSp modSp add mod">
        <pc:chgData name="Montiglio, Pierre-Olivier" userId="2b6b8fa3-1adf-4133-8ff0-9ad8f8f39005" providerId="ADAL" clId="{F65C2C96-9A73-46DE-AD45-1FC7FFED2D15}" dt="2023-04-05T22:24:30.593" v="12245" actId="14100"/>
        <pc:sldMkLst>
          <pc:docMk/>
          <pc:sldMk cId="4239852043" sldId="277"/>
        </pc:sldMkLst>
        <pc:spChg chg="add mod">
          <ac:chgData name="Montiglio, Pierre-Olivier" userId="2b6b8fa3-1adf-4133-8ff0-9ad8f8f39005" providerId="ADAL" clId="{F65C2C96-9A73-46DE-AD45-1FC7FFED2D15}" dt="2023-04-05T16:29:13.329" v="11242"/>
          <ac:spMkLst>
            <pc:docMk/>
            <pc:sldMk cId="4239852043" sldId="277"/>
            <ac:spMk id="27" creationId="{3AF1EC22-AD06-8839-E191-A49B59337153}"/>
          </ac:spMkLst>
        </pc:spChg>
        <pc:spChg chg="add del">
          <ac:chgData name="Montiglio, Pierre-Olivier" userId="2b6b8fa3-1adf-4133-8ff0-9ad8f8f39005" providerId="ADAL" clId="{F65C2C96-9A73-46DE-AD45-1FC7FFED2D15}" dt="2023-04-05T21:50:04.732" v="11244" actId="22"/>
          <ac:spMkLst>
            <pc:docMk/>
            <pc:sldMk cId="4239852043" sldId="277"/>
            <ac:spMk id="29" creationId="{CE384E22-61A8-4A03-E8A4-3C2EF2BD1656}"/>
          </ac:spMkLst>
        </pc:spChg>
        <pc:spChg chg="del">
          <ac:chgData name="Montiglio, Pierre-Olivier" userId="2b6b8fa3-1adf-4133-8ff0-9ad8f8f39005" providerId="ADAL" clId="{F65C2C96-9A73-46DE-AD45-1FC7FFED2D15}" dt="2023-04-05T16:26:08.737" v="11164" actId="478"/>
          <ac:spMkLst>
            <pc:docMk/>
            <pc:sldMk cId="4239852043" sldId="277"/>
            <ac:spMk id="41" creationId="{ED9ACF96-C8E2-A26C-27B6-D40A1976AD7D}"/>
          </ac:spMkLst>
        </pc:spChg>
        <pc:spChg chg="mod">
          <ac:chgData name="Montiglio, Pierre-Olivier" userId="2b6b8fa3-1adf-4133-8ff0-9ad8f8f39005" providerId="ADAL" clId="{F65C2C96-9A73-46DE-AD45-1FC7FFED2D15}" dt="2023-04-05T16:28:09.308" v="11219" actId="20577"/>
          <ac:spMkLst>
            <pc:docMk/>
            <pc:sldMk cId="4239852043" sldId="277"/>
            <ac:spMk id="45" creationId="{AC0E039A-E052-CEF3-E86C-B35EA2D7B203}"/>
          </ac:spMkLst>
        </pc:spChg>
        <pc:spChg chg="del">
          <ac:chgData name="Montiglio, Pierre-Olivier" userId="2b6b8fa3-1adf-4133-8ff0-9ad8f8f39005" providerId="ADAL" clId="{F65C2C96-9A73-46DE-AD45-1FC7FFED2D15}" dt="2023-04-05T16:29:12.595" v="11241" actId="478"/>
          <ac:spMkLst>
            <pc:docMk/>
            <pc:sldMk cId="4239852043" sldId="277"/>
            <ac:spMk id="54" creationId="{EFCAE4CA-02F1-C75D-86AD-087794E167FA}"/>
          </ac:spMkLst>
        </pc:spChg>
        <pc:cxnChg chg="mod">
          <ac:chgData name="Montiglio, Pierre-Olivier" userId="2b6b8fa3-1adf-4133-8ff0-9ad8f8f39005" providerId="ADAL" clId="{F65C2C96-9A73-46DE-AD45-1FC7FFED2D15}" dt="2023-04-05T22:24:15.466" v="12242" actId="14100"/>
          <ac:cxnSpMkLst>
            <pc:docMk/>
            <pc:sldMk cId="4239852043" sldId="277"/>
            <ac:cxnSpMk id="7" creationId="{40A4C777-DB74-7E51-C0FB-05A83312C3EC}"/>
          </ac:cxnSpMkLst>
        </pc:cxnChg>
        <pc:cxnChg chg="mod">
          <ac:chgData name="Montiglio, Pierre-Olivier" userId="2b6b8fa3-1adf-4133-8ff0-9ad8f8f39005" providerId="ADAL" clId="{F65C2C96-9A73-46DE-AD45-1FC7FFED2D15}" dt="2023-04-05T22:24:30.593" v="12245" actId="14100"/>
          <ac:cxnSpMkLst>
            <pc:docMk/>
            <pc:sldMk cId="4239852043" sldId="277"/>
            <ac:cxnSpMk id="10" creationId="{0017527C-73BC-FC38-325E-5D5D2D0C8B65}"/>
          </ac:cxnSpMkLst>
        </pc:cxnChg>
        <pc:cxnChg chg="mod">
          <ac:chgData name="Montiglio, Pierre-Olivier" userId="2b6b8fa3-1adf-4133-8ff0-9ad8f8f39005" providerId="ADAL" clId="{F65C2C96-9A73-46DE-AD45-1FC7FFED2D15}" dt="2023-04-05T22:24:24.700" v="12244" actId="14100"/>
          <ac:cxnSpMkLst>
            <pc:docMk/>
            <pc:sldMk cId="4239852043" sldId="277"/>
            <ac:cxnSpMk id="11" creationId="{64D22903-6490-371F-ABC2-0B2D0E89CFC6}"/>
          </ac:cxnSpMkLst>
        </pc:cxnChg>
        <pc:cxnChg chg="mod">
          <ac:chgData name="Montiglio, Pierre-Olivier" userId="2b6b8fa3-1adf-4133-8ff0-9ad8f8f39005" providerId="ADAL" clId="{F65C2C96-9A73-46DE-AD45-1FC7FFED2D15}" dt="2023-04-05T22:24:19.640" v="12243" actId="14100"/>
          <ac:cxnSpMkLst>
            <pc:docMk/>
            <pc:sldMk cId="4239852043" sldId="277"/>
            <ac:cxnSpMk id="12" creationId="{B94223C2-E388-01D2-B96B-59AD4A93538A}"/>
          </ac:cxnSpMkLst>
        </pc:cxnChg>
        <pc:cxnChg chg="mod">
          <ac:chgData name="Montiglio, Pierre-Olivier" userId="2b6b8fa3-1adf-4133-8ff0-9ad8f8f39005" providerId="ADAL" clId="{F65C2C96-9A73-46DE-AD45-1FC7FFED2D15}" dt="2023-04-05T16:26:18.737" v="11166" actId="14100"/>
          <ac:cxnSpMkLst>
            <pc:docMk/>
            <pc:sldMk cId="4239852043" sldId="277"/>
            <ac:cxnSpMk id="15" creationId="{D7713FC4-AE0B-838D-FB72-C322F403CBD4}"/>
          </ac:cxnSpMkLst>
        </pc:cxnChg>
        <pc:cxnChg chg="mod">
          <ac:chgData name="Montiglio, Pierre-Olivier" userId="2b6b8fa3-1adf-4133-8ff0-9ad8f8f39005" providerId="ADAL" clId="{F65C2C96-9A73-46DE-AD45-1FC7FFED2D15}" dt="2023-04-05T16:24:59.045" v="11158" actId="14100"/>
          <ac:cxnSpMkLst>
            <pc:docMk/>
            <pc:sldMk cId="4239852043" sldId="277"/>
            <ac:cxnSpMk id="30" creationId="{F9712045-BD6C-1754-E0BD-6C76A384C74F}"/>
          </ac:cxnSpMkLst>
        </pc:cxnChg>
      </pc:sldChg>
      <pc:sldChg chg="delSp modSp add mod">
        <pc:chgData name="Montiglio, Pierre-Olivier" userId="2b6b8fa3-1adf-4133-8ff0-9ad8f8f39005" providerId="ADAL" clId="{F65C2C96-9A73-46DE-AD45-1FC7FFED2D15}" dt="2023-04-05T22:23:44.638" v="12226" actId="20577"/>
        <pc:sldMkLst>
          <pc:docMk/>
          <pc:sldMk cId="1783262310" sldId="278"/>
        </pc:sldMkLst>
        <pc:spChg chg="mod">
          <ac:chgData name="Montiglio, Pierre-Olivier" userId="2b6b8fa3-1adf-4133-8ff0-9ad8f8f39005" providerId="ADAL" clId="{F65C2C96-9A73-46DE-AD45-1FC7FFED2D15}" dt="2023-04-05T22:22:23.279" v="12225" actId="20577"/>
          <ac:spMkLst>
            <pc:docMk/>
            <pc:sldMk cId="1783262310" sldId="278"/>
            <ac:spMk id="3" creationId="{46B05C71-9885-563E-685C-EAF849744A38}"/>
          </ac:spMkLst>
        </pc:spChg>
        <pc:spChg chg="mod">
          <ac:chgData name="Montiglio, Pierre-Olivier" userId="2b6b8fa3-1adf-4133-8ff0-9ad8f8f39005" providerId="ADAL" clId="{F65C2C96-9A73-46DE-AD45-1FC7FFED2D15}" dt="2023-04-05T22:23:44.638" v="12226" actId="20577"/>
          <ac:spMkLst>
            <pc:docMk/>
            <pc:sldMk cId="1783262310" sldId="278"/>
            <ac:spMk id="5" creationId="{B75F979C-A491-424C-A516-84E947D67BBE}"/>
          </ac:spMkLst>
        </pc:spChg>
        <pc:spChg chg="del">
          <ac:chgData name="Montiglio, Pierre-Olivier" userId="2b6b8fa3-1adf-4133-8ff0-9ad8f8f39005" providerId="ADAL" clId="{F65C2C96-9A73-46DE-AD45-1FC7FFED2D15}" dt="2023-04-05T21:50:32.406" v="11325" actId="478"/>
          <ac:spMkLst>
            <pc:docMk/>
            <pc:sldMk cId="1783262310" sldId="278"/>
            <ac:spMk id="27" creationId="{3AF1EC22-AD06-8839-E191-A49B59337153}"/>
          </ac:spMkLst>
        </pc:spChg>
        <pc:spChg chg="del">
          <ac:chgData name="Montiglio, Pierre-Olivier" userId="2b6b8fa3-1adf-4133-8ff0-9ad8f8f39005" providerId="ADAL" clId="{F65C2C96-9A73-46DE-AD45-1FC7FFED2D15}" dt="2023-04-05T21:50:35.161" v="11326" actId="478"/>
          <ac:spMkLst>
            <pc:docMk/>
            <pc:sldMk cId="1783262310" sldId="278"/>
            <ac:spMk id="45" creationId="{AC0E039A-E052-CEF3-E86C-B35EA2D7B203}"/>
          </ac:spMkLst>
        </pc:spChg>
        <pc:spChg chg="del">
          <ac:chgData name="Montiglio, Pierre-Olivier" userId="2b6b8fa3-1adf-4133-8ff0-9ad8f8f39005" providerId="ADAL" clId="{F65C2C96-9A73-46DE-AD45-1FC7FFED2D15}" dt="2023-04-05T21:50:41.652" v="11328" actId="478"/>
          <ac:spMkLst>
            <pc:docMk/>
            <pc:sldMk cId="1783262310" sldId="278"/>
            <ac:spMk id="52" creationId="{441F1F03-9D42-4749-D22C-96940566D239}"/>
          </ac:spMkLst>
        </pc:spChg>
        <pc:spChg chg="del">
          <ac:chgData name="Montiglio, Pierre-Olivier" userId="2b6b8fa3-1adf-4133-8ff0-9ad8f8f39005" providerId="ADAL" clId="{F65C2C96-9A73-46DE-AD45-1FC7FFED2D15}" dt="2023-04-05T21:50:38.915" v="11327" actId="478"/>
          <ac:spMkLst>
            <pc:docMk/>
            <pc:sldMk cId="1783262310" sldId="278"/>
            <ac:spMk id="53" creationId="{D276C4E6-9849-D54E-7A17-AEAC2115E79E}"/>
          </ac:spMkLst>
        </pc:spChg>
        <pc:cxnChg chg="del">
          <ac:chgData name="Montiglio, Pierre-Olivier" userId="2b6b8fa3-1adf-4133-8ff0-9ad8f8f39005" providerId="ADAL" clId="{F65C2C96-9A73-46DE-AD45-1FC7FFED2D15}" dt="2023-04-05T21:50:38.915" v="11327" actId="478"/>
          <ac:cxnSpMkLst>
            <pc:docMk/>
            <pc:sldMk cId="1783262310" sldId="278"/>
            <ac:cxnSpMk id="7" creationId="{40A4C777-DB74-7E51-C0FB-05A83312C3EC}"/>
          </ac:cxnSpMkLst>
        </pc:cxnChg>
        <pc:cxnChg chg="del">
          <ac:chgData name="Montiglio, Pierre-Olivier" userId="2b6b8fa3-1adf-4133-8ff0-9ad8f8f39005" providerId="ADAL" clId="{F65C2C96-9A73-46DE-AD45-1FC7FFED2D15}" dt="2023-04-05T21:50:38.915" v="11327" actId="478"/>
          <ac:cxnSpMkLst>
            <pc:docMk/>
            <pc:sldMk cId="1783262310" sldId="278"/>
            <ac:cxnSpMk id="8" creationId="{4571F922-FBCE-00C4-4D7E-524FB69CB3AB}"/>
          </ac:cxnSpMkLst>
        </pc:cxnChg>
        <pc:cxnChg chg="del">
          <ac:chgData name="Montiglio, Pierre-Olivier" userId="2b6b8fa3-1adf-4133-8ff0-9ad8f8f39005" providerId="ADAL" clId="{F65C2C96-9A73-46DE-AD45-1FC7FFED2D15}" dt="2023-04-05T21:50:38.915" v="11327" actId="478"/>
          <ac:cxnSpMkLst>
            <pc:docMk/>
            <pc:sldMk cId="1783262310" sldId="278"/>
            <ac:cxnSpMk id="9" creationId="{A48E910D-B884-1373-FD99-966AF20203E1}"/>
          </ac:cxnSpMkLst>
        </pc:cxnChg>
        <pc:cxnChg chg="del">
          <ac:chgData name="Montiglio, Pierre-Olivier" userId="2b6b8fa3-1adf-4133-8ff0-9ad8f8f39005" providerId="ADAL" clId="{F65C2C96-9A73-46DE-AD45-1FC7FFED2D15}" dt="2023-04-05T21:50:38.915" v="11327" actId="478"/>
          <ac:cxnSpMkLst>
            <pc:docMk/>
            <pc:sldMk cId="1783262310" sldId="278"/>
            <ac:cxnSpMk id="10" creationId="{0017527C-73BC-FC38-325E-5D5D2D0C8B65}"/>
          </ac:cxnSpMkLst>
        </pc:cxnChg>
        <pc:cxnChg chg="del">
          <ac:chgData name="Montiglio, Pierre-Olivier" userId="2b6b8fa3-1adf-4133-8ff0-9ad8f8f39005" providerId="ADAL" clId="{F65C2C96-9A73-46DE-AD45-1FC7FFED2D15}" dt="2023-04-05T21:50:38.915" v="11327" actId="478"/>
          <ac:cxnSpMkLst>
            <pc:docMk/>
            <pc:sldMk cId="1783262310" sldId="278"/>
            <ac:cxnSpMk id="11" creationId="{64D22903-6490-371F-ABC2-0B2D0E89CFC6}"/>
          </ac:cxnSpMkLst>
        </pc:cxnChg>
        <pc:cxnChg chg="del">
          <ac:chgData name="Montiglio, Pierre-Olivier" userId="2b6b8fa3-1adf-4133-8ff0-9ad8f8f39005" providerId="ADAL" clId="{F65C2C96-9A73-46DE-AD45-1FC7FFED2D15}" dt="2023-04-05T21:50:38.915" v="11327" actId="478"/>
          <ac:cxnSpMkLst>
            <pc:docMk/>
            <pc:sldMk cId="1783262310" sldId="278"/>
            <ac:cxnSpMk id="12" creationId="{B94223C2-E388-01D2-B96B-59AD4A93538A}"/>
          </ac:cxnSpMkLst>
        </pc:cxnChg>
        <pc:cxnChg chg="del">
          <ac:chgData name="Montiglio, Pierre-Olivier" userId="2b6b8fa3-1adf-4133-8ff0-9ad8f8f39005" providerId="ADAL" clId="{F65C2C96-9A73-46DE-AD45-1FC7FFED2D15}" dt="2023-04-05T21:50:38.915" v="11327" actId="478"/>
          <ac:cxnSpMkLst>
            <pc:docMk/>
            <pc:sldMk cId="1783262310" sldId="278"/>
            <ac:cxnSpMk id="15" creationId="{D7713FC4-AE0B-838D-FB72-C322F403CBD4}"/>
          </ac:cxnSpMkLst>
        </pc:cxnChg>
        <pc:cxnChg chg="del">
          <ac:chgData name="Montiglio, Pierre-Olivier" userId="2b6b8fa3-1adf-4133-8ff0-9ad8f8f39005" providerId="ADAL" clId="{F65C2C96-9A73-46DE-AD45-1FC7FFED2D15}" dt="2023-04-05T21:50:38.915" v="11327" actId="478"/>
          <ac:cxnSpMkLst>
            <pc:docMk/>
            <pc:sldMk cId="1783262310" sldId="278"/>
            <ac:cxnSpMk id="30" creationId="{F9712045-BD6C-1754-E0BD-6C76A384C74F}"/>
          </ac:cxnSpMkLst>
        </pc:cxnChg>
      </pc:sldChg>
      <pc:sldMasterChg chg="modSldLayout">
        <pc:chgData name="Montiglio, Pierre-Olivier" userId="2b6b8fa3-1adf-4133-8ff0-9ad8f8f39005" providerId="ADAL" clId="{F65C2C96-9A73-46DE-AD45-1FC7FFED2D15}" dt="2023-04-04T20:30:54.326" v="9943" actId="14100"/>
        <pc:sldMasterMkLst>
          <pc:docMk/>
          <pc:sldMasterMk cId="1838989196" sldId="2147483648"/>
        </pc:sldMasterMkLst>
        <pc:sldLayoutChg chg="modSp mod">
          <pc:chgData name="Montiglio, Pierre-Olivier" userId="2b6b8fa3-1adf-4133-8ff0-9ad8f8f39005" providerId="ADAL" clId="{F65C2C96-9A73-46DE-AD45-1FC7FFED2D15}" dt="2023-04-04T20:30:54.326" v="9943" actId="14100"/>
          <pc:sldLayoutMkLst>
            <pc:docMk/>
            <pc:sldMasterMk cId="1838989196" sldId="2147483648"/>
            <pc:sldLayoutMk cId="3392316190" sldId="2147483650"/>
          </pc:sldLayoutMkLst>
          <pc:spChg chg="mod">
            <ac:chgData name="Montiglio, Pierre-Olivier" userId="2b6b8fa3-1adf-4133-8ff0-9ad8f8f39005" providerId="ADAL" clId="{F65C2C96-9A73-46DE-AD45-1FC7FFED2D15}" dt="2023-04-04T20:30:41.082" v="9942" actId="14100"/>
            <ac:spMkLst>
              <pc:docMk/>
              <pc:sldMasterMk cId="1838989196" sldId="2147483648"/>
              <pc:sldLayoutMk cId="3392316190" sldId="2147483650"/>
              <ac:spMk id="4" creationId="{25C408C2-F1F1-ED87-5599-D5612E634E13}"/>
            </ac:spMkLst>
          </pc:spChg>
          <pc:spChg chg="mod">
            <ac:chgData name="Montiglio, Pierre-Olivier" userId="2b6b8fa3-1adf-4133-8ff0-9ad8f8f39005" providerId="ADAL" clId="{F65C2C96-9A73-46DE-AD45-1FC7FFED2D15}" dt="2023-04-04T20:30:54.326" v="9943" actId="14100"/>
            <ac:spMkLst>
              <pc:docMk/>
              <pc:sldMasterMk cId="1838989196" sldId="2147483648"/>
              <pc:sldLayoutMk cId="3392316190" sldId="2147483650"/>
              <ac:spMk id="5" creationId="{D7EC7B04-9467-6610-9DBD-43AD39DBA891}"/>
            </ac:spMkLst>
          </pc:spChg>
          <pc:spChg chg="mod">
            <ac:chgData name="Montiglio, Pierre-Olivier" userId="2b6b8fa3-1adf-4133-8ff0-9ad8f8f39005" providerId="ADAL" clId="{F65C2C96-9A73-46DE-AD45-1FC7FFED2D15}" dt="2023-04-04T20:30:32.262" v="9940" actId="14100"/>
            <ac:spMkLst>
              <pc:docMk/>
              <pc:sldMasterMk cId="1838989196" sldId="2147483648"/>
              <pc:sldLayoutMk cId="3392316190" sldId="2147483650"/>
              <ac:spMk id="6" creationId="{3EF1DDE6-373E-6DC0-6849-A1D8207EF8F0}"/>
            </ac:spMkLst>
          </pc:spChg>
        </pc:sldLayoutChg>
      </pc:sldMasterChg>
    </pc:docChg>
  </pc:docChgLst>
  <pc:docChgLst>
    <pc:chgData name="Montiglio, Pierre-Olivier" userId="2b6b8fa3-1adf-4133-8ff0-9ad8f8f39005" providerId="ADAL" clId="{A69DED7C-E096-4C03-B6B9-7CC33E82F7F8}"/>
    <pc:docChg chg="addSld delSld modSld">
      <pc:chgData name="Montiglio, Pierre-Olivier" userId="2b6b8fa3-1adf-4133-8ff0-9ad8f8f39005" providerId="ADAL" clId="{A69DED7C-E096-4C03-B6B9-7CC33E82F7F8}" dt="2023-05-17T19:30:45.640" v="8" actId="47"/>
      <pc:docMkLst>
        <pc:docMk/>
      </pc:docMkLst>
      <pc:sldChg chg="del">
        <pc:chgData name="Montiglio, Pierre-Olivier" userId="2b6b8fa3-1adf-4133-8ff0-9ad8f8f39005" providerId="ADAL" clId="{A69DED7C-E096-4C03-B6B9-7CC33E82F7F8}" dt="2023-05-16T20:28:10.150" v="0" actId="47"/>
        <pc:sldMkLst>
          <pc:docMk/>
          <pc:sldMk cId="833065076" sldId="256"/>
        </pc:sldMkLst>
      </pc:sldChg>
      <pc:sldChg chg="del">
        <pc:chgData name="Montiglio, Pierre-Olivier" userId="2b6b8fa3-1adf-4133-8ff0-9ad8f8f39005" providerId="ADAL" clId="{A69DED7C-E096-4C03-B6B9-7CC33E82F7F8}" dt="2023-05-16T20:28:10.150" v="0" actId="47"/>
        <pc:sldMkLst>
          <pc:docMk/>
          <pc:sldMk cId="2936844346" sldId="257"/>
        </pc:sldMkLst>
      </pc:sldChg>
      <pc:sldChg chg="del">
        <pc:chgData name="Montiglio, Pierre-Olivier" userId="2b6b8fa3-1adf-4133-8ff0-9ad8f8f39005" providerId="ADAL" clId="{A69DED7C-E096-4C03-B6B9-7CC33E82F7F8}" dt="2023-05-16T20:28:10.150" v="0" actId="47"/>
        <pc:sldMkLst>
          <pc:docMk/>
          <pc:sldMk cId="3640952764" sldId="258"/>
        </pc:sldMkLst>
      </pc:sldChg>
      <pc:sldChg chg="del">
        <pc:chgData name="Montiglio, Pierre-Olivier" userId="2b6b8fa3-1adf-4133-8ff0-9ad8f8f39005" providerId="ADAL" clId="{A69DED7C-E096-4C03-B6B9-7CC33E82F7F8}" dt="2023-05-16T20:28:10.150" v="0" actId="47"/>
        <pc:sldMkLst>
          <pc:docMk/>
          <pc:sldMk cId="3645888200" sldId="260"/>
        </pc:sldMkLst>
      </pc:sldChg>
      <pc:sldChg chg="del">
        <pc:chgData name="Montiglio, Pierre-Olivier" userId="2b6b8fa3-1adf-4133-8ff0-9ad8f8f39005" providerId="ADAL" clId="{A69DED7C-E096-4C03-B6B9-7CC33E82F7F8}" dt="2023-05-16T20:28:10.150" v="0" actId="47"/>
        <pc:sldMkLst>
          <pc:docMk/>
          <pc:sldMk cId="2263014692" sldId="261"/>
        </pc:sldMkLst>
      </pc:sldChg>
      <pc:sldChg chg="del">
        <pc:chgData name="Montiglio, Pierre-Olivier" userId="2b6b8fa3-1adf-4133-8ff0-9ad8f8f39005" providerId="ADAL" clId="{A69DED7C-E096-4C03-B6B9-7CC33E82F7F8}" dt="2023-05-16T20:28:10.150" v="0" actId="47"/>
        <pc:sldMkLst>
          <pc:docMk/>
          <pc:sldMk cId="1540475889" sldId="262"/>
        </pc:sldMkLst>
      </pc:sldChg>
      <pc:sldChg chg="del">
        <pc:chgData name="Montiglio, Pierre-Olivier" userId="2b6b8fa3-1adf-4133-8ff0-9ad8f8f39005" providerId="ADAL" clId="{A69DED7C-E096-4C03-B6B9-7CC33E82F7F8}" dt="2023-05-16T20:28:10.150" v="0" actId="47"/>
        <pc:sldMkLst>
          <pc:docMk/>
          <pc:sldMk cId="1019021876" sldId="264"/>
        </pc:sldMkLst>
      </pc:sldChg>
      <pc:sldChg chg="del">
        <pc:chgData name="Montiglio, Pierre-Olivier" userId="2b6b8fa3-1adf-4133-8ff0-9ad8f8f39005" providerId="ADAL" clId="{A69DED7C-E096-4C03-B6B9-7CC33E82F7F8}" dt="2023-05-16T20:28:10.150" v="0" actId="47"/>
        <pc:sldMkLst>
          <pc:docMk/>
          <pc:sldMk cId="1390670956" sldId="265"/>
        </pc:sldMkLst>
      </pc:sldChg>
      <pc:sldChg chg="del">
        <pc:chgData name="Montiglio, Pierre-Olivier" userId="2b6b8fa3-1adf-4133-8ff0-9ad8f8f39005" providerId="ADAL" clId="{A69DED7C-E096-4C03-B6B9-7CC33E82F7F8}" dt="2023-05-16T20:28:19.059" v="2" actId="47"/>
        <pc:sldMkLst>
          <pc:docMk/>
          <pc:sldMk cId="3890533486" sldId="268"/>
        </pc:sldMkLst>
      </pc:sldChg>
      <pc:sldChg chg="del">
        <pc:chgData name="Montiglio, Pierre-Olivier" userId="2b6b8fa3-1adf-4133-8ff0-9ad8f8f39005" providerId="ADAL" clId="{A69DED7C-E096-4C03-B6B9-7CC33E82F7F8}" dt="2023-05-16T20:28:19.059" v="2" actId="47"/>
        <pc:sldMkLst>
          <pc:docMk/>
          <pc:sldMk cId="1972903725" sldId="269"/>
        </pc:sldMkLst>
      </pc:sldChg>
      <pc:sldChg chg="del">
        <pc:chgData name="Montiglio, Pierre-Olivier" userId="2b6b8fa3-1adf-4133-8ff0-9ad8f8f39005" providerId="ADAL" clId="{A69DED7C-E096-4C03-B6B9-7CC33E82F7F8}" dt="2023-05-17T19:29:50.385" v="4" actId="47"/>
        <pc:sldMkLst>
          <pc:docMk/>
          <pc:sldMk cId="2955988863" sldId="274"/>
        </pc:sldMkLst>
      </pc:sldChg>
      <pc:sldChg chg="del">
        <pc:chgData name="Montiglio, Pierre-Olivier" userId="2b6b8fa3-1adf-4133-8ff0-9ad8f8f39005" providerId="ADAL" clId="{A69DED7C-E096-4C03-B6B9-7CC33E82F7F8}" dt="2023-05-17T19:30:15.773" v="6" actId="47"/>
        <pc:sldMkLst>
          <pc:docMk/>
          <pc:sldMk cId="1783262310" sldId="278"/>
        </pc:sldMkLst>
      </pc:sldChg>
      <pc:sldChg chg="del">
        <pc:chgData name="Montiglio, Pierre-Olivier" userId="2b6b8fa3-1adf-4133-8ff0-9ad8f8f39005" providerId="ADAL" clId="{A69DED7C-E096-4C03-B6B9-7CC33E82F7F8}" dt="2023-05-17T19:30:45.640" v="8" actId="47"/>
        <pc:sldMkLst>
          <pc:docMk/>
          <pc:sldMk cId="1624644338" sldId="280"/>
        </pc:sldMkLst>
      </pc:sldChg>
      <pc:sldChg chg="del">
        <pc:chgData name="Montiglio, Pierre-Olivier" userId="2b6b8fa3-1adf-4133-8ff0-9ad8f8f39005" providerId="ADAL" clId="{A69DED7C-E096-4C03-B6B9-7CC33E82F7F8}" dt="2023-05-16T20:28:10.150" v="0" actId="47"/>
        <pc:sldMkLst>
          <pc:docMk/>
          <pc:sldMk cId="1284776173" sldId="282"/>
        </pc:sldMkLst>
      </pc:sldChg>
      <pc:sldChg chg="del">
        <pc:chgData name="Montiglio, Pierre-Olivier" userId="2b6b8fa3-1adf-4133-8ff0-9ad8f8f39005" providerId="ADAL" clId="{A69DED7C-E096-4C03-B6B9-7CC33E82F7F8}" dt="2023-05-16T20:28:10.150" v="0" actId="47"/>
        <pc:sldMkLst>
          <pc:docMk/>
          <pc:sldMk cId="3996201517" sldId="283"/>
        </pc:sldMkLst>
      </pc:sldChg>
      <pc:sldChg chg="del">
        <pc:chgData name="Montiglio, Pierre-Olivier" userId="2b6b8fa3-1adf-4133-8ff0-9ad8f8f39005" providerId="ADAL" clId="{A69DED7C-E096-4C03-B6B9-7CC33E82F7F8}" dt="2023-05-16T20:28:19.059" v="2" actId="47"/>
        <pc:sldMkLst>
          <pc:docMk/>
          <pc:sldMk cId="1973437834" sldId="288"/>
        </pc:sldMkLst>
      </pc:sldChg>
      <pc:sldChg chg="del">
        <pc:chgData name="Montiglio, Pierre-Olivier" userId="2b6b8fa3-1adf-4133-8ff0-9ad8f8f39005" providerId="ADAL" clId="{A69DED7C-E096-4C03-B6B9-7CC33E82F7F8}" dt="2023-05-16T20:28:10.150" v="0" actId="47"/>
        <pc:sldMkLst>
          <pc:docMk/>
          <pc:sldMk cId="4108248965" sldId="290"/>
        </pc:sldMkLst>
      </pc:sldChg>
      <pc:sldChg chg="del">
        <pc:chgData name="Montiglio, Pierre-Olivier" userId="2b6b8fa3-1adf-4133-8ff0-9ad8f8f39005" providerId="ADAL" clId="{A69DED7C-E096-4C03-B6B9-7CC33E82F7F8}" dt="2023-05-16T20:28:19.059" v="2" actId="47"/>
        <pc:sldMkLst>
          <pc:docMk/>
          <pc:sldMk cId="1853482882" sldId="292"/>
        </pc:sldMkLst>
      </pc:sldChg>
      <pc:sldChg chg="add">
        <pc:chgData name="Montiglio, Pierre-Olivier" userId="2b6b8fa3-1adf-4133-8ff0-9ad8f8f39005" providerId="ADAL" clId="{A69DED7C-E096-4C03-B6B9-7CC33E82F7F8}" dt="2023-05-17T19:29:48.383" v="3"/>
        <pc:sldMkLst>
          <pc:docMk/>
          <pc:sldMk cId="2460076937" sldId="295"/>
        </pc:sldMkLst>
      </pc:sldChg>
      <pc:sldChg chg="del">
        <pc:chgData name="Montiglio, Pierre-Olivier" userId="2b6b8fa3-1adf-4133-8ff0-9ad8f8f39005" providerId="ADAL" clId="{A69DED7C-E096-4C03-B6B9-7CC33E82F7F8}" dt="2023-05-16T20:28:10.150" v="0" actId="47"/>
        <pc:sldMkLst>
          <pc:docMk/>
          <pc:sldMk cId="2574470784" sldId="295"/>
        </pc:sldMkLst>
      </pc:sldChg>
      <pc:sldChg chg="add">
        <pc:chgData name="Montiglio, Pierre-Olivier" userId="2b6b8fa3-1adf-4133-8ff0-9ad8f8f39005" providerId="ADAL" clId="{A69DED7C-E096-4C03-B6B9-7CC33E82F7F8}" dt="2023-05-17T19:30:10.019" v="5"/>
        <pc:sldMkLst>
          <pc:docMk/>
          <pc:sldMk cId="2639032992" sldId="296"/>
        </pc:sldMkLst>
      </pc:sldChg>
      <pc:sldChg chg="del">
        <pc:chgData name="Montiglio, Pierre-Olivier" userId="2b6b8fa3-1adf-4133-8ff0-9ad8f8f39005" providerId="ADAL" clId="{A69DED7C-E096-4C03-B6B9-7CC33E82F7F8}" dt="2023-05-16T20:28:13.539" v="1" actId="47"/>
        <pc:sldMkLst>
          <pc:docMk/>
          <pc:sldMk cId="470920858" sldId="300"/>
        </pc:sldMkLst>
      </pc:sldChg>
      <pc:sldChg chg="del">
        <pc:chgData name="Montiglio, Pierre-Olivier" userId="2b6b8fa3-1adf-4133-8ff0-9ad8f8f39005" providerId="ADAL" clId="{A69DED7C-E096-4C03-B6B9-7CC33E82F7F8}" dt="2023-05-16T20:28:10.150" v="0" actId="47"/>
        <pc:sldMkLst>
          <pc:docMk/>
          <pc:sldMk cId="3566521371" sldId="302"/>
        </pc:sldMkLst>
      </pc:sldChg>
      <pc:sldChg chg="del">
        <pc:chgData name="Montiglio, Pierre-Olivier" userId="2b6b8fa3-1adf-4133-8ff0-9ad8f8f39005" providerId="ADAL" clId="{A69DED7C-E096-4C03-B6B9-7CC33E82F7F8}" dt="2023-05-16T20:28:10.150" v="0" actId="47"/>
        <pc:sldMkLst>
          <pc:docMk/>
          <pc:sldMk cId="67059141" sldId="313"/>
        </pc:sldMkLst>
      </pc:sldChg>
      <pc:sldChg chg="del">
        <pc:chgData name="Montiglio, Pierre-Olivier" userId="2b6b8fa3-1adf-4133-8ff0-9ad8f8f39005" providerId="ADAL" clId="{A69DED7C-E096-4C03-B6B9-7CC33E82F7F8}" dt="2023-05-16T20:28:10.150" v="0" actId="47"/>
        <pc:sldMkLst>
          <pc:docMk/>
          <pc:sldMk cId="2067909967" sldId="315"/>
        </pc:sldMkLst>
      </pc:sldChg>
      <pc:sldChg chg="del">
        <pc:chgData name="Montiglio, Pierre-Olivier" userId="2b6b8fa3-1adf-4133-8ff0-9ad8f8f39005" providerId="ADAL" clId="{A69DED7C-E096-4C03-B6B9-7CC33E82F7F8}" dt="2023-05-16T20:28:10.150" v="0" actId="47"/>
        <pc:sldMkLst>
          <pc:docMk/>
          <pc:sldMk cId="206869694" sldId="316"/>
        </pc:sldMkLst>
      </pc:sldChg>
      <pc:sldChg chg="del">
        <pc:chgData name="Montiglio, Pierre-Olivier" userId="2b6b8fa3-1adf-4133-8ff0-9ad8f8f39005" providerId="ADAL" clId="{A69DED7C-E096-4C03-B6B9-7CC33E82F7F8}" dt="2023-05-16T20:28:10.150" v="0" actId="47"/>
        <pc:sldMkLst>
          <pc:docMk/>
          <pc:sldMk cId="983682308" sldId="318"/>
        </pc:sldMkLst>
      </pc:sldChg>
      <pc:sldChg chg="del">
        <pc:chgData name="Montiglio, Pierre-Olivier" userId="2b6b8fa3-1adf-4133-8ff0-9ad8f8f39005" providerId="ADAL" clId="{A69DED7C-E096-4C03-B6B9-7CC33E82F7F8}" dt="2023-05-16T20:28:10.150" v="0" actId="47"/>
        <pc:sldMkLst>
          <pc:docMk/>
          <pc:sldMk cId="3611072181" sldId="322"/>
        </pc:sldMkLst>
      </pc:sldChg>
      <pc:sldChg chg="del">
        <pc:chgData name="Montiglio, Pierre-Olivier" userId="2b6b8fa3-1adf-4133-8ff0-9ad8f8f39005" providerId="ADAL" clId="{A69DED7C-E096-4C03-B6B9-7CC33E82F7F8}" dt="2023-05-16T20:28:10.150" v="0" actId="47"/>
        <pc:sldMkLst>
          <pc:docMk/>
          <pc:sldMk cId="1879022423" sldId="324"/>
        </pc:sldMkLst>
      </pc:sldChg>
      <pc:sldChg chg="del">
        <pc:chgData name="Montiglio, Pierre-Olivier" userId="2b6b8fa3-1adf-4133-8ff0-9ad8f8f39005" providerId="ADAL" clId="{A69DED7C-E096-4C03-B6B9-7CC33E82F7F8}" dt="2023-05-16T20:28:10.150" v="0" actId="47"/>
        <pc:sldMkLst>
          <pc:docMk/>
          <pc:sldMk cId="4185194036" sldId="412"/>
        </pc:sldMkLst>
      </pc:sldChg>
      <pc:sldChg chg="del">
        <pc:chgData name="Montiglio, Pierre-Olivier" userId="2b6b8fa3-1adf-4133-8ff0-9ad8f8f39005" providerId="ADAL" clId="{A69DED7C-E096-4C03-B6B9-7CC33E82F7F8}" dt="2023-05-16T20:28:10.150" v="0" actId="47"/>
        <pc:sldMkLst>
          <pc:docMk/>
          <pc:sldMk cId="537307854" sldId="417"/>
        </pc:sldMkLst>
      </pc:sldChg>
      <pc:sldChg chg="del">
        <pc:chgData name="Montiglio, Pierre-Olivier" userId="2b6b8fa3-1adf-4133-8ff0-9ad8f8f39005" providerId="ADAL" clId="{A69DED7C-E096-4C03-B6B9-7CC33E82F7F8}" dt="2023-05-16T20:28:10.150" v="0" actId="47"/>
        <pc:sldMkLst>
          <pc:docMk/>
          <pc:sldMk cId="2925197033" sldId="420"/>
        </pc:sldMkLst>
      </pc:sldChg>
      <pc:sldChg chg="del">
        <pc:chgData name="Montiglio, Pierre-Olivier" userId="2b6b8fa3-1adf-4133-8ff0-9ad8f8f39005" providerId="ADAL" clId="{A69DED7C-E096-4C03-B6B9-7CC33E82F7F8}" dt="2023-05-16T20:28:10.150" v="0" actId="47"/>
        <pc:sldMkLst>
          <pc:docMk/>
          <pc:sldMk cId="1403988641" sldId="421"/>
        </pc:sldMkLst>
      </pc:sldChg>
      <pc:sldChg chg="del">
        <pc:chgData name="Montiglio, Pierre-Olivier" userId="2b6b8fa3-1adf-4133-8ff0-9ad8f8f39005" providerId="ADAL" clId="{A69DED7C-E096-4C03-B6B9-7CC33E82F7F8}" dt="2023-05-16T20:28:10.150" v="0" actId="47"/>
        <pc:sldMkLst>
          <pc:docMk/>
          <pc:sldMk cId="867455599" sldId="422"/>
        </pc:sldMkLst>
      </pc:sldChg>
      <pc:sldChg chg="del">
        <pc:chgData name="Montiglio, Pierre-Olivier" userId="2b6b8fa3-1adf-4133-8ff0-9ad8f8f39005" providerId="ADAL" clId="{A69DED7C-E096-4C03-B6B9-7CC33E82F7F8}" dt="2023-05-16T20:28:13.539" v="1" actId="47"/>
        <pc:sldMkLst>
          <pc:docMk/>
          <pc:sldMk cId="744959524" sldId="427"/>
        </pc:sldMkLst>
      </pc:sldChg>
      <pc:sldChg chg="del">
        <pc:chgData name="Montiglio, Pierre-Olivier" userId="2b6b8fa3-1adf-4133-8ff0-9ad8f8f39005" providerId="ADAL" clId="{A69DED7C-E096-4C03-B6B9-7CC33E82F7F8}" dt="2023-05-16T20:28:10.150" v="0" actId="47"/>
        <pc:sldMkLst>
          <pc:docMk/>
          <pc:sldMk cId="1092563887" sldId="428"/>
        </pc:sldMkLst>
      </pc:sldChg>
      <pc:sldChg chg="del">
        <pc:chgData name="Montiglio, Pierre-Olivier" userId="2b6b8fa3-1adf-4133-8ff0-9ad8f8f39005" providerId="ADAL" clId="{A69DED7C-E096-4C03-B6B9-7CC33E82F7F8}" dt="2023-05-16T20:28:13.539" v="1" actId="47"/>
        <pc:sldMkLst>
          <pc:docMk/>
          <pc:sldMk cId="650044643" sldId="429"/>
        </pc:sldMkLst>
      </pc:sldChg>
      <pc:sldChg chg="del">
        <pc:chgData name="Montiglio, Pierre-Olivier" userId="2b6b8fa3-1adf-4133-8ff0-9ad8f8f39005" providerId="ADAL" clId="{A69DED7C-E096-4C03-B6B9-7CC33E82F7F8}" dt="2023-05-16T20:28:13.539" v="1" actId="47"/>
        <pc:sldMkLst>
          <pc:docMk/>
          <pc:sldMk cId="1573075241" sldId="430"/>
        </pc:sldMkLst>
      </pc:sldChg>
      <pc:sldChg chg="del">
        <pc:chgData name="Montiglio, Pierre-Olivier" userId="2b6b8fa3-1adf-4133-8ff0-9ad8f8f39005" providerId="ADAL" clId="{A69DED7C-E096-4C03-B6B9-7CC33E82F7F8}" dt="2023-05-16T20:28:10.150" v="0" actId="47"/>
        <pc:sldMkLst>
          <pc:docMk/>
          <pc:sldMk cId="2861162029" sldId="438"/>
        </pc:sldMkLst>
      </pc:sldChg>
      <pc:sldChg chg="del">
        <pc:chgData name="Montiglio, Pierre-Olivier" userId="2b6b8fa3-1adf-4133-8ff0-9ad8f8f39005" providerId="ADAL" clId="{A69DED7C-E096-4C03-B6B9-7CC33E82F7F8}" dt="2023-05-16T20:28:10.150" v="0" actId="47"/>
        <pc:sldMkLst>
          <pc:docMk/>
          <pc:sldMk cId="4181469527" sldId="492"/>
        </pc:sldMkLst>
      </pc:sldChg>
      <pc:sldChg chg="del">
        <pc:chgData name="Montiglio, Pierre-Olivier" userId="2b6b8fa3-1adf-4133-8ff0-9ad8f8f39005" providerId="ADAL" clId="{A69DED7C-E096-4C03-B6B9-7CC33E82F7F8}" dt="2023-05-16T20:28:10.150" v="0" actId="47"/>
        <pc:sldMkLst>
          <pc:docMk/>
          <pc:sldMk cId="263212317" sldId="507"/>
        </pc:sldMkLst>
      </pc:sldChg>
      <pc:sldChg chg="del">
        <pc:chgData name="Montiglio, Pierre-Olivier" userId="2b6b8fa3-1adf-4133-8ff0-9ad8f8f39005" providerId="ADAL" clId="{A69DED7C-E096-4C03-B6B9-7CC33E82F7F8}" dt="2023-05-16T20:28:10.150" v="0" actId="47"/>
        <pc:sldMkLst>
          <pc:docMk/>
          <pc:sldMk cId="3970316419" sldId="508"/>
        </pc:sldMkLst>
      </pc:sldChg>
      <pc:sldChg chg="del">
        <pc:chgData name="Montiglio, Pierre-Olivier" userId="2b6b8fa3-1adf-4133-8ff0-9ad8f8f39005" providerId="ADAL" clId="{A69DED7C-E096-4C03-B6B9-7CC33E82F7F8}" dt="2023-05-16T20:28:10.150" v="0" actId="47"/>
        <pc:sldMkLst>
          <pc:docMk/>
          <pc:sldMk cId="417449167" sldId="514"/>
        </pc:sldMkLst>
      </pc:sldChg>
      <pc:sldChg chg="del">
        <pc:chgData name="Montiglio, Pierre-Olivier" userId="2b6b8fa3-1adf-4133-8ff0-9ad8f8f39005" providerId="ADAL" clId="{A69DED7C-E096-4C03-B6B9-7CC33E82F7F8}" dt="2023-05-16T20:28:10.150" v="0" actId="47"/>
        <pc:sldMkLst>
          <pc:docMk/>
          <pc:sldMk cId="2758415881" sldId="525"/>
        </pc:sldMkLst>
      </pc:sldChg>
      <pc:sldChg chg="del">
        <pc:chgData name="Montiglio, Pierre-Olivier" userId="2b6b8fa3-1adf-4133-8ff0-9ad8f8f39005" providerId="ADAL" clId="{A69DED7C-E096-4C03-B6B9-7CC33E82F7F8}" dt="2023-05-16T20:28:10.150" v="0" actId="47"/>
        <pc:sldMkLst>
          <pc:docMk/>
          <pc:sldMk cId="1915542921" sldId="527"/>
        </pc:sldMkLst>
      </pc:sldChg>
      <pc:sldChg chg="del">
        <pc:chgData name="Montiglio, Pierre-Olivier" userId="2b6b8fa3-1adf-4133-8ff0-9ad8f8f39005" providerId="ADAL" clId="{A69DED7C-E096-4C03-B6B9-7CC33E82F7F8}" dt="2023-05-16T20:28:10.150" v="0" actId="47"/>
        <pc:sldMkLst>
          <pc:docMk/>
          <pc:sldMk cId="2125683802" sldId="530"/>
        </pc:sldMkLst>
      </pc:sldChg>
      <pc:sldChg chg="del">
        <pc:chgData name="Montiglio, Pierre-Olivier" userId="2b6b8fa3-1adf-4133-8ff0-9ad8f8f39005" providerId="ADAL" clId="{A69DED7C-E096-4C03-B6B9-7CC33E82F7F8}" dt="2023-05-16T20:28:13.539" v="1" actId="47"/>
        <pc:sldMkLst>
          <pc:docMk/>
          <pc:sldMk cId="2885930079" sldId="552"/>
        </pc:sldMkLst>
      </pc:sldChg>
      <pc:sldChg chg="del">
        <pc:chgData name="Montiglio, Pierre-Olivier" userId="2b6b8fa3-1adf-4133-8ff0-9ad8f8f39005" providerId="ADAL" clId="{A69DED7C-E096-4C03-B6B9-7CC33E82F7F8}" dt="2023-05-16T20:28:13.539" v="1" actId="47"/>
        <pc:sldMkLst>
          <pc:docMk/>
          <pc:sldMk cId="1186740479" sldId="555"/>
        </pc:sldMkLst>
      </pc:sldChg>
      <pc:sldChg chg="del">
        <pc:chgData name="Montiglio, Pierre-Olivier" userId="2b6b8fa3-1adf-4133-8ff0-9ad8f8f39005" providerId="ADAL" clId="{A69DED7C-E096-4C03-B6B9-7CC33E82F7F8}" dt="2023-05-16T20:28:13.539" v="1" actId="47"/>
        <pc:sldMkLst>
          <pc:docMk/>
          <pc:sldMk cId="3544691460" sldId="556"/>
        </pc:sldMkLst>
      </pc:sldChg>
      <pc:sldChg chg="del">
        <pc:chgData name="Montiglio, Pierre-Olivier" userId="2b6b8fa3-1adf-4133-8ff0-9ad8f8f39005" providerId="ADAL" clId="{A69DED7C-E096-4C03-B6B9-7CC33E82F7F8}" dt="2023-05-16T20:28:13.539" v="1" actId="47"/>
        <pc:sldMkLst>
          <pc:docMk/>
          <pc:sldMk cId="3456238" sldId="560"/>
        </pc:sldMkLst>
      </pc:sldChg>
      <pc:sldChg chg="del">
        <pc:chgData name="Montiglio, Pierre-Olivier" userId="2b6b8fa3-1adf-4133-8ff0-9ad8f8f39005" providerId="ADAL" clId="{A69DED7C-E096-4C03-B6B9-7CC33E82F7F8}" dt="2023-05-16T20:28:13.539" v="1" actId="47"/>
        <pc:sldMkLst>
          <pc:docMk/>
          <pc:sldMk cId="1330953811" sldId="561"/>
        </pc:sldMkLst>
      </pc:sldChg>
      <pc:sldChg chg="del">
        <pc:chgData name="Montiglio, Pierre-Olivier" userId="2b6b8fa3-1adf-4133-8ff0-9ad8f8f39005" providerId="ADAL" clId="{A69DED7C-E096-4C03-B6B9-7CC33E82F7F8}" dt="2023-05-16T20:28:13.539" v="1" actId="47"/>
        <pc:sldMkLst>
          <pc:docMk/>
          <pc:sldMk cId="2413843894" sldId="565"/>
        </pc:sldMkLst>
      </pc:sldChg>
      <pc:sldChg chg="del">
        <pc:chgData name="Montiglio, Pierre-Olivier" userId="2b6b8fa3-1adf-4133-8ff0-9ad8f8f39005" providerId="ADAL" clId="{A69DED7C-E096-4C03-B6B9-7CC33E82F7F8}" dt="2023-05-16T20:28:13.539" v="1" actId="47"/>
        <pc:sldMkLst>
          <pc:docMk/>
          <pc:sldMk cId="0" sldId="566"/>
        </pc:sldMkLst>
      </pc:sldChg>
      <pc:sldChg chg="del">
        <pc:chgData name="Montiglio, Pierre-Olivier" userId="2b6b8fa3-1adf-4133-8ff0-9ad8f8f39005" providerId="ADAL" clId="{A69DED7C-E096-4C03-B6B9-7CC33E82F7F8}" dt="2023-05-16T20:28:13.539" v="1" actId="47"/>
        <pc:sldMkLst>
          <pc:docMk/>
          <pc:sldMk cId="2790641108" sldId="567"/>
        </pc:sldMkLst>
      </pc:sldChg>
      <pc:sldChg chg="add">
        <pc:chgData name="Montiglio, Pierre-Olivier" userId="2b6b8fa3-1adf-4133-8ff0-9ad8f8f39005" providerId="ADAL" clId="{A69DED7C-E096-4C03-B6B9-7CC33E82F7F8}" dt="2023-05-17T19:30:39.516" v="7"/>
        <pc:sldMkLst>
          <pc:docMk/>
          <pc:sldMk cId="3648627378" sldId="569"/>
        </pc:sldMkLst>
      </pc:sldChg>
    </pc:docChg>
  </pc:docChgLst>
  <pc:docChgLst>
    <pc:chgData name="Montiglio, Pierre-Olivier" userId="2b6b8fa3-1adf-4133-8ff0-9ad8f8f39005" providerId="ADAL" clId="{8E734D9E-30F5-47AE-93E8-E44566E55D7A}"/>
    <pc:docChg chg="undo custSel addSld delSld modSld sldOrd">
      <pc:chgData name="Montiglio, Pierre-Olivier" userId="2b6b8fa3-1adf-4133-8ff0-9ad8f8f39005" providerId="ADAL" clId="{8E734D9E-30F5-47AE-93E8-E44566E55D7A}" dt="2023-05-16T20:22:56.468" v="20435" actId="47"/>
      <pc:docMkLst>
        <pc:docMk/>
      </pc:docMkLst>
      <pc:sldChg chg="addSp modSp mod modNotesTx">
        <pc:chgData name="Montiglio, Pierre-Olivier" userId="2b6b8fa3-1adf-4133-8ff0-9ad8f8f39005" providerId="ADAL" clId="{8E734D9E-30F5-47AE-93E8-E44566E55D7A}" dt="2023-05-02T14:18:22.336" v="8992" actId="20577"/>
        <pc:sldMkLst>
          <pc:docMk/>
          <pc:sldMk cId="833065076" sldId="256"/>
        </pc:sldMkLst>
        <pc:spChg chg="mod">
          <ac:chgData name="Montiglio, Pierre-Olivier" userId="2b6b8fa3-1adf-4133-8ff0-9ad8f8f39005" providerId="ADAL" clId="{8E734D9E-30F5-47AE-93E8-E44566E55D7A}" dt="2023-04-12T18:18:36.609" v="1912" actId="207"/>
          <ac:spMkLst>
            <pc:docMk/>
            <pc:sldMk cId="833065076" sldId="256"/>
            <ac:spMk id="2" creationId="{F959E6B0-17EA-A4D2-90E8-9140FC26ADB4}"/>
          </ac:spMkLst>
        </pc:spChg>
        <pc:spChg chg="mod">
          <ac:chgData name="Montiglio, Pierre-Olivier" userId="2b6b8fa3-1adf-4133-8ff0-9ad8f8f39005" providerId="ADAL" clId="{8E734D9E-30F5-47AE-93E8-E44566E55D7A}" dt="2023-04-12T18:18:36.609" v="1912" actId="207"/>
          <ac:spMkLst>
            <pc:docMk/>
            <pc:sldMk cId="833065076" sldId="256"/>
            <ac:spMk id="3" creationId="{17723FED-3FA8-5C15-96AC-C68173F7042E}"/>
          </ac:spMkLst>
        </pc:spChg>
        <pc:spChg chg="mod">
          <ac:chgData name="Montiglio, Pierre-Olivier" userId="2b6b8fa3-1adf-4133-8ff0-9ad8f8f39005" providerId="ADAL" clId="{8E734D9E-30F5-47AE-93E8-E44566E55D7A}" dt="2023-04-12T18:18:36.609" v="1912" actId="207"/>
          <ac:spMkLst>
            <pc:docMk/>
            <pc:sldMk cId="833065076" sldId="256"/>
            <ac:spMk id="4" creationId="{0E4A4226-0288-B324-CB0C-DF45E5CA3438}"/>
          </ac:spMkLst>
        </pc:spChg>
        <pc:spChg chg="mod">
          <ac:chgData name="Montiglio, Pierre-Olivier" userId="2b6b8fa3-1adf-4133-8ff0-9ad8f8f39005" providerId="ADAL" clId="{8E734D9E-30F5-47AE-93E8-E44566E55D7A}" dt="2023-04-12T18:18:36.609" v="1912" actId="207"/>
          <ac:spMkLst>
            <pc:docMk/>
            <pc:sldMk cId="833065076" sldId="256"/>
            <ac:spMk id="5" creationId="{CA2D4A63-E8D7-BF1C-C17D-DF4F071A5EE2}"/>
          </ac:spMkLst>
        </pc:spChg>
        <pc:spChg chg="mod">
          <ac:chgData name="Montiglio, Pierre-Olivier" userId="2b6b8fa3-1adf-4133-8ff0-9ad8f8f39005" providerId="ADAL" clId="{8E734D9E-30F5-47AE-93E8-E44566E55D7A}" dt="2023-04-12T18:18:36.609" v="1912" actId="207"/>
          <ac:spMkLst>
            <pc:docMk/>
            <pc:sldMk cId="833065076" sldId="256"/>
            <ac:spMk id="6" creationId="{73D6D36D-9294-345C-7049-BC3BC32A5FCC}"/>
          </ac:spMkLst>
        </pc:spChg>
        <pc:spChg chg="mod">
          <ac:chgData name="Montiglio, Pierre-Olivier" userId="2b6b8fa3-1adf-4133-8ff0-9ad8f8f39005" providerId="ADAL" clId="{8E734D9E-30F5-47AE-93E8-E44566E55D7A}" dt="2023-04-12T18:18:36.609" v="1912" actId="207"/>
          <ac:spMkLst>
            <pc:docMk/>
            <pc:sldMk cId="833065076" sldId="256"/>
            <ac:spMk id="7" creationId="{DC5FA276-770D-7F73-6086-BD8D70944C0F}"/>
          </ac:spMkLst>
        </pc:spChg>
        <pc:picChg chg="add mod ord modCrop">
          <ac:chgData name="Montiglio, Pierre-Olivier" userId="2b6b8fa3-1adf-4133-8ff0-9ad8f8f39005" providerId="ADAL" clId="{8E734D9E-30F5-47AE-93E8-E44566E55D7A}" dt="2023-04-12T18:18:31.991" v="1911" actId="167"/>
          <ac:picMkLst>
            <pc:docMk/>
            <pc:sldMk cId="833065076" sldId="256"/>
            <ac:picMk id="8" creationId="{5AE97743-BD9C-14E3-8C3A-0A20C67E4426}"/>
          </ac:picMkLst>
        </pc:picChg>
      </pc:sldChg>
      <pc:sldChg chg="addSp modSp mod modCm modNotesTx">
        <pc:chgData name="Montiglio, Pierre-Olivier" userId="2b6b8fa3-1adf-4133-8ff0-9ad8f8f39005" providerId="ADAL" clId="{8E734D9E-30F5-47AE-93E8-E44566E55D7A}" dt="2023-05-02T14:34:03.204" v="12240" actId="20577"/>
        <pc:sldMkLst>
          <pc:docMk/>
          <pc:sldMk cId="2936844346" sldId="257"/>
        </pc:sldMkLst>
        <pc:spChg chg="mod">
          <ac:chgData name="Montiglio, Pierre-Olivier" userId="2b6b8fa3-1adf-4133-8ff0-9ad8f8f39005" providerId="ADAL" clId="{8E734D9E-30F5-47AE-93E8-E44566E55D7A}" dt="2023-04-12T18:15:00.715" v="1873" actId="20577"/>
          <ac:spMkLst>
            <pc:docMk/>
            <pc:sldMk cId="2936844346" sldId="257"/>
            <ac:spMk id="2" creationId="{B2E0CD40-81BA-4E48-38F7-E629C5EEF4D8}"/>
          </ac:spMkLst>
        </pc:spChg>
        <pc:spChg chg="mod">
          <ac:chgData name="Montiglio, Pierre-Olivier" userId="2b6b8fa3-1adf-4133-8ff0-9ad8f8f39005" providerId="ADAL" clId="{8E734D9E-30F5-47AE-93E8-E44566E55D7A}" dt="2023-04-18T18:41:03.330" v="7314" actId="20577"/>
          <ac:spMkLst>
            <pc:docMk/>
            <pc:sldMk cId="2936844346" sldId="257"/>
            <ac:spMk id="3" creationId="{6A891A22-5685-7297-17AA-4AB76384B22D}"/>
          </ac:spMkLst>
        </pc:spChg>
        <pc:spChg chg="mod">
          <ac:chgData name="Montiglio, Pierre-Olivier" userId="2b6b8fa3-1adf-4133-8ff0-9ad8f8f39005" providerId="ADAL" clId="{8E734D9E-30F5-47AE-93E8-E44566E55D7A}" dt="2023-04-13T19:24:07.833" v="5217" actId="20577"/>
          <ac:spMkLst>
            <pc:docMk/>
            <pc:sldMk cId="2936844346" sldId="257"/>
            <ac:spMk id="5" creationId="{EAA0C03B-D2D8-F096-089E-77CBC7C5920C}"/>
          </ac:spMkLst>
        </pc:spChg>
        <pc:picChg chg="add mod ord">
          <ac:chgData name="Montiglio, Pierre-Olivier" userId="2b6b8fa3-1adf-4133-8ff0-9ad8f8f39005" providerId="ADAL" clId="{8E734D9E-30F5-47AE-93E8-E44566E55D7A}" dt="2023-04-12T18:13:53.112" v="1839" actId="167"/>
          <ac:picMkLst>
            <pc:docMk/>
            <pc:sldMk cId="2936844346" sldId="257"/>
            <ac:picMk id="7" creationId="{19E615F4-C11B-3308-1854-937FC2EB4148}"/>
          </ac:picMkLst>
        </pc:picChg>
        <pc:extLst>
          <p:ext xmlns:p="http://schemas.openxmlformats.org/presentationml/2006/main" uri="{D6D511B9-2390-475A-947B-AFAB55BFBCF1}">
            <pc226:cmChg xmlns:pc226="http://schemas.microsoft.com/office/powerpoint/2022/06/main/command" chg="mod">
              <pc226:chgData name="Montiglio, Pierre-Olivier" userId="2b6b8fa3-1adf-4133-8ff0-9ad8f8f39005" providerId="ADAL" clId="{8E734D9E-30F5-47AE-93E8-E44566E55D7A}" dt="2023-04-26T18:25:57.314" v="8023"/>
              <pc2:cmMkLst xmlns:pc2="http://schemas.microsoft.com/office/powerpoint/2019/9/main/command">
                <pc:docMk/>
                <pc:sldMk cId="2936844346" sldId="257"/>
                <pc2:cmMk id="{D63874E4-5C35-49A1-ACBE-D86BCFC37C13}"/>
              </pc2:cmMkLst>
            </pc226:cmChg>
          </p:ext>
        </pc:extLst>
      </pc:sldChg>
      <pc:sldChg chg="addSp modSp mod modCm modNotesTx">
        <pc:chgData name="Montiglio, Pierre-Olivier" userId="2b6b8fa3-1adf-4133-8ff0-9ad8f8f39005" providerId="ADAL" clId="{8E734D9E-30F5-47AE-93E8-E44566E55D7A}" dt="2023-05-02T19:03:35.444" v="18931" actId="20577"/>
        <pc:sldMkLst>
          <pc:docMk/>
          <pc:sldMk cId="3640952764" sldId="258"/>
        </pc:sldMkLst>
        <pc:spChg chg="mod">
          <ac:chgData name="Montiglio, Pierre-Olivier" userId="2b6b8fa3-1adf-4133-8ff0-9ad8f8f39005" providerId="ADAL" clId="{8E734D9E-30F5-47AE-93E8-E44566E55D7A}" dt="2023-04-26T18:26:56.005" v="8070" actId="20577"/>
          <ac:spMkLst>
            <pc:docMk/>
            <pc:sldMk cId="3640952764" sldId="258"/>
            <ac:spMk id="2" creationId="{C43AA0A9-FA90-09C1-CA10-2886CAEE65F7}"/>
          </ac:spMkLst>
        </pc:spChg>
        <pc:spChg chg="mod">
          <ac:chgData name="Montiglio, Pierre-Olivier" userId="2b6b8fa3-1adf-4133-8ff0-9ad8f8f39005" providerId="ADAL" clId="{8E734D9E-30F5-47AE-93E8-E44566E55D7A}" dt="2023-04-12T18:16:00.348" v="1893" actId="207"/>
          <ac:spMkLst>
            <pc:docMk/>
            <pc:sldMk cId="3640952764" sldId="258"/>
            <ac:spMk id="3" creationId="{A2F17FD5-06DC-8561-8C4F-A434C88B8123}"/>
          </ac:spMkLst>
        </pc:spChg>
        <pc:picChg chg="add mod ord">
          <ac:chgData name="Montiglio, Pierre-Olivier" userId="2b6b8fa3-1adf-4133-8ff0-9ad8f8f39005" providerId="ADAL" clId="{8E734D9E-30F5-47AE-93E8-E44566E55D7A}" dt="2023-04-12T18:15:55.377" v="1892" actId="167"/>
          <ac:picMkLst>
            <pc:docMk/>
            <pc:sldMk cId="3640952764" sldId="258"/>
            <ac:picMk id="7" creationId="{1422DA43-20F3-21A6-D4F8-198053C1E7DB}"/>
          </ac:picMkLst>
        </pc:picChg>
        <pc:extLst>
          <p:ext xmlns:p="http://schemas.openxmlformats.org/presentationml/2006/main" uri="{D6D511B9-2390-475A-947B-AFAB55BFBCF1}">
            <pc226:cmChg xmlns:pc226="http://schemas.microsoft.com/office/powerpoint/2022/06/main/command" chg="mod">
              <pc226:chgData name="Montiglio, Pierre-Olivier" userId="2b6b8fa3-1adf-4133-8ff0-9ad8f8f39005" providerId="ADAL" clId="{8E734D9E-30F5-47AE-93E8-E44566E55D7A}" dt="2023-04-26T18:26:56.005" v="8070" actId="20577"/>
              <pc2:cmMkLst xmlns:pc2="http://schemas.microsoft.com/office/powerpoint/2019/9/main/command">
                <pc:docMk/>
                <pc:sldMk cId="3640952764" sldId="258"/>
                <pc2:cmMk id="{55F85E51-B2A2-4C33-B74E-7CB4B0D36A63}"/>
              </pc2:cmMkLst>
            </pc226:cmChg>
          </p:ext>
        </pc:extLst>
      </pc:sldChg>
      <pc:sldChg chg="addSp modSp mod modNotesTx">
        <pc:chgData name="Montiglio, Pierre-Olivier" userId="2b6b8fa3-1adf-4133-8ff0-9ad8f8f39005" providerId="ADAL" clId="{8E734D9E-30F5-47AE-93E8-E44566E55D7A}" dt="2023-05-02T19:08:23.719" v="20175" actId="20577"/>
        <pc:sldMkLst>
          <pc:docMk/>
          <pc:sldMk cId="3645888200" sldId="260"/>
        </pc:sldMkLst>
        <pc:spChg chg="mod">
          <ac:chgData name="Montiglio, Pierre-Olivier" userId="2b6b8fa3-1adf-4133-8ff0-9ad8f8f39005" providerId="ADAL" clId="{8E734D9E-30F5-47AE-93E8-E44566E55D7A}" dt="2023-04-13T17:17:23.626" v="2558" actId="20577"/>
          <ac:spMkLst>
            <pc:docMk/>
            <pc:sldMk cId="3645888200" sldId="260"/>
            <ac:spMk id="2" creationId="{C43AA0A9-FA90-09C1-CA10-2886CAEE65F7}"/>
          </ac:spMkLst>
        </pc:spChg>
        <pc:spChg chg="mod">
          <ac:chgData name="Montiglio, Pierre-Olivier" userId="2b6b8fa3-1adf-4133-8ff0-9ad8f8f39005" providerId="ADAL" clId="{8E734D9E-30F5-47AE-93E8-E44566E55D7A}" dt="2023-04-12T18:17:18.919" v="1901"/>
          <ac:spMkLst>
            <pc:docMk/>
            <pc:sldMk cId="3645888200" sldId="260"/>
            <ac:spMk id="3" creationId="{A2F17FD5-06DC-8561-8C4F-A434C88B8123}"/>
          </ac:spMkLst>
        </pc:spChg>
        <pc:picChg chg="add mod ord">
          <ac:chgData name="Montiglio, Pierre-Olivier" userId="2b6b8fa3-1adf-4133-8ff0-9ad8f8f39005" providerId="ADAL" clId="{8E734D9E-30F5-47AE-93E8-E44566E55D7A}" dt="2023-04-12T18:16:11.082" v="1895" actId="167"/>
          <ac:picMkLst>
            <pc:docMk/>
            <pc:sldMk cId="3645888200" sldId="260"/>
            <ac:picMk id="7" creationId="{7C22A204-966F-546C-7F9E-0E5AF1B2E3D7}"/>
          </ac:picMkLst>
        </pc:picChg>
      </pc:sldChg>
      <pc:sldChg chg="addSp modSp mod modNotesTx">
        <pc:chgData name="Montiglio, Pierre-Olivier" userId="2b6b8fa3-1adf-4133-8ff0-9ad8f8f39005" providerId="ADAL" clId="{8E734D9E-30F5-47AE-93E8-E44566E55D7A}" dt="2023-05-02T15:35:51.739" v="17579" actId="20577"/>
        <pc:sldMkLst>
          <pc:docMk/>
          <pc:sldMk cId="2263014692" sldId="261"/>
        </pc:sldMkLst>
        <pc:spChg chg="mod">
          <ac:chgData name="Montiglio, Pierre-Olivier" userId="2b6b8fa3-1adf-4133-8ff0-9ad8f8f39005" providerId="ADAL" clId="{8E734D9E-30F5-47AE-93E8-E44566E55D7A}" dt="2023-04-12T18:13:31.388" v="1837" actId="20577"/>
          <ac:spMkLst>
            <pc:docMk/>
            <pc:sldMk cId="2263014692" sldId="261"/>
            <ac:spMk id="3" creationId="{6A891A22-5685-7297-17AA-4AB76384B22D}"/>
          </ac:spMkLst>
        </pc:spChg>
        <pc:spChg chg="mod">
          <ac:chgData name="Montiglio, Pierre-Olivier" userId="2b6b8fa3-1adf-4133-8ff0-9ad8f8f39005" providerId="ADAL" clId="{8E734D9E-30F5-47AE-93E8-E44566E55D7A}" dt="2023-04-12T18:13:09.105" v="1821" actId="20577"/>
          <ac:spMkLst>
            <pc:docMk/>
            <pc:sldMk cId="2263014692" sldId="261"/>
            <ac:spMk id="5" creationId="{E6106EBC-B901-8EFD-15B4-075ED47CA955}"/>
          </ac:spMkLst>
        </pc:spChg>
        <pc:picChg chg="add mod ord">
          <ac:chgData name="Montiglio, Pierre-Olivier" userId="2b6b8fa3-1adf-4133-8ff0-9ad8f8f39005" providerId="ADAL" clId="{8E734D9E-30F5-47AE-93E8-E44566E55D7A}" dt="2023-04-12T18:12:24.676" v="1752" actId="1076"/>
          <ac:picMkLst>
            <pc:docMk/>
            <pc:sldMk cId="2263014692" sldId="261"/>
            <ac:picMk id="7" creationId="{836E6F96-49A0-8EED-2D2E-044BFA7DD0E5}"/>
          </ac:picMkLst>
        </pc:picChg>
      </pc:sldChg>
      <pc:sldChg chg="addSp modSp mod modCm modNotesTx">
        <pc:chgData name="Montiglio, Pierre-Olivier" userId="2b6b8fa3-1adf-4133-8ff0-9ad8f8f39005" providerId="ADAL" clId="{8E734D9E-30F5-47AE-93E8-E44566E55D7A}" dt="2023-05-02T15:11:32.043" v="14258" actId="20577"/>
        <pc:sldMkLst>
          <pc:docMk/>
          <pc:sldMk cId="1540475889" sldId="262"/>
        </pc:sldMkLst>
        <pc:spChg chg="mod">
          <ac:chgData name="Montiglio, Pierre-Olivier" userId="2b6b8fa3-1adf-4133-8ff0-9ad8f8f39005" providerId="ADAL" clId="{8E734D9E-30F5-47AE-93E8-E44566E55D7A}" dt="2023-04-12T18:15:25.635" v="1890" actId="20577"/>
          <ac:spMkLst>
            <pc:docMk/>
            <pc:sldMk cId="1540475889" sldId="262"/>
            <ac:spMk id="2" creationId="{B2E0CD40-81BA-4E48-38F7-E629C5EEF4D8}"/>
          </ac:spMkLst>
        </pc:spChg>
        <pc:spChg chg="mod">
          <ac:chgData name="Montiglio, Pierre-Olivier" userId="2b6b8fa3-1adf-4133-8ff0-9ad8f8f39005" providerId="ADAL" clId="{8E734D9E-30F5-47AE-93E8-E44566E55D7A}" dt="2023-04-13T17:09:45.726" v="2549" actId="20577"/>
          <ac:spMkLst>
            <pc:docMk/>
            <pc:sldMk cId="1540475889" sldId="262"/>
            <ac:spMk id="3" creationId="{6A891A22-5685-7297-17AA-4AB76384B22D}"/>
          </ac:spMkLst>
        </pc:spChg>
        <pc:picChg chg="add mod ord modCrop">
          <ac:chgData name="Montiglio, Pierre-Olivier" userId="2b6b8fa3-1adf-4133-8ff0-9ad8f8f39005" providerId="ADAL" clId="{8E734D9E-30F5-47AE-93E8-E44566E55D7A}" dt="2023-04-12T18:02:56.752" v="1513" actId="18131"/>
          <ac:picMkLst>
            <pc:docMk/>
            <pc:sldMk cId="1540475889" sldId="262"/>
            <ac:picMk id="7" creationId="{6BFD51DE-7779-40C7-33E6-533E8CDE7CBD}"/>
          </ac:picMkLst>
        </pc:picChg>
        <pc:extLst>
          <p:ext xmlns:p="http://schemas.openxmlformats.org/presentationml/2006/main" uri="{D6D511B9-2390-475A-947B-AFAB55BFBCF1}">
            <pc226:cmChg xmlns:pc226="http://schemas.microsoft.com/office/powerpoint/2022/06/main/command" chg="mod">
              <pc226:chgData name="Montiglio, Pierre-Olivier" userId="2b6b8fa3-1adf-4133-8ff0-9ad8f8f39005" providerId="ADAL" clId="{8E734D9E-30F5-47AE-93E8-E44566E55D7A}" dt="2023-04-26T18:26:13.416" v="8024"/>
              <pc2:cmMkLst xmlns:pc2="http://schemas.microsoft.com/office/powerpoint/2019/9/main/command">
                <pc:docMk/>
                <pc:sldMk cId="1540475889" sldId="262"/>
                <pc2:cmMk id="{DC4816D5-ADC9-433D-A298-3490746BF7DA}"/>
              </pc2:cmMkLst>
            </pc226:cmChg>
          </p:ext>
        </pc:extLst>
      </pc:sldChg>
      <pc:sldChg chg="addSp modSp mod modNotesTx">
        <pc:chgData name="Montiglio, Pierre-Olivier" userId="2b6b8fa3-1adf-4133-8ff0-9ad8f8f39005" providerId="ADAL" clId="{8E734D9E-30F5-47AE-93E8-E44566E55D7A}" dt="2023-05-02T15:25:45.224" v="15934" actId="20577"/>
        <pc:sldMkLst>
          <pc:docMk/>
          <pc:sldMk cId="1019021876" sldId="264"/>
        </pc:sldMkLst>
        <pc:spChg chg="mod">
          <ac:chgData name="Montiglio, Pierre-Olivier" userId="2b6b8fa3-1adf-4133-8ff0-9ad8f8f39005" providerId="ADAL" clId="{8E734D9E-30F5-47AE-93E8-E44566E55D7A}" dt="2023-05-02T15:22:43.817" v="15529" actId="58"/>
          <ac:spMkLst>
            <pc:docMk/>
            <pc:sldMk cId="1019021876" sldId="264"/>
            <ac:spMk id="3" creationId="{6A891A22-5685-7297-17AA-4AB76384B22D}"/>
          </ac:spMkLst>
        </pc:spChg>
        <pc:spChg chg="mod">
          <ac:chgData name="Montiglio, Pierre-Olivier" userId="2b6b8fa3-1adf-4133-8ff0-9ad8f8f39005" providerId="ADAL" clId="{8E734D9E-30F5-47AE-93E8-E44566E55D7A}" dt="2023-04-12T18:09:59.150" v="1731" actId="1076"/>
          <ac:spMkLst>
            <pc:docMk/>
            <pc:sldMk cId="1019021876" sldId="264"/>
            <ac:spMk id="4" creationId="{E64D423A-4FDA-159A-50A4-EEDDDCFB39E2}"/>
          </ac:spMkLst>
        </pc:spChg>
        <pc:spChg chg="mod">
          <ac:chgData name="Montiglio, Pierre-Olivier" userId="2b6b8fa3-1adf-4133-8ff0-9ad8f8f39005" providerId="ADAL" clId="{8E734D9E-30F5-47AE-93E8-E44566E55D7A}" dt="2023-04-12T18:09:47.004" v="1728" actId="1076"/>
          <ac:spMkLst>
            <pc:docMk/>
            <pc:sldMk cId="1019021876" sldId="264"/>
            <ac:spMk id="5" creationId="{23DAAE41-1EAF-6F1A-5D4C-A7CE8A634001}"/>
          </ac:spMkLst>
        </pc:spChg>
        <pc:spChg chg="mod">
          <ac:chgData name="Montiglio, Pierre-Olivier" userId="2b6b8fa3-1adf-4133-8ff0-9ad8f8f39005" providerId="ADAL" clId="{8E734D9E-30F5-47AE-93E8-E44566E55D7A}" dt="2023-04-12T18:10:22.826" v="1733" actId="1076"/>
          <ac:spMkLst>
            <pc:docMk/>
            <pc:sldMk cId="1019021876" sldId="264"/>
            <ac:spMk id="6" creationId="{89F3B15B-D62D-A963-BDA8-0E80EC9FF388}"/>
          </ac:spMkLst>
        </pc:spChg>
        <pc:spChg chg="mod">
          <ac:chgData name="Montiglio, Pierre-Olivier" userId="2b6b8fa3-1adf-4133-8ff0-9ad8f8f39005" providerId="ADAL" clId="{8E734D9E-30F5-47AE-93E8-E44566E55D7A}" dt="2023-04-12T18:06:13.422" v="1714" actId="207"/>
          <ac:spMkLst>
            <pc:docMk/>
            <pc:sldMk cId="1019021876" sldId="264"/>
            <ac:spMk id="7" creationId="{BC912665-93A6-4054-6A82-C268E79F9E41}"/>
          </ac:spMkLst>
        </pc:spChg>
        <pc:spChg chg="mod">
          <ac:chgData name="Montiglio, Pierre-Olivier" userId="2b6b8fa3-1adf-4133-8ff0-9ad8f8f39005" providerId="ADAL" clId="{8E734D9E-30F5-47AE-93E8-E44566E55D7A}" dt="2023-04-12T18:10:31.461" v="1736" actId="1076"/>
          <ac:spMkLst>
            <pc:docMk/>
            <pc:sldMk cId="1019021876" sldId="264"/>
            <ac:spMk id="8" creationId="{63079746-5B74-1538-61A3-25CE915F6C77}"/>
          </ac:spMkLst>
        </pc:spChg>
        <pc:spChg chg="mod">
          <ac:chgData name="Montiglio, Pierre-Olivier" userId="2b6b8fa3-1adf-4133-8ff0-9ad8f8f39005" providerId="ADAL" clId="{8E734D9E-30F5-47AE-93E8-E44566E55D7A}" dt="2023-04-12T18:09:31.204" v="1725" actId="1076"/>
          <ac:spMkLst>
            <pc:docMk/>
            <pc:sldMk cId="1019021876" sldId="264"/>
            <ac:spMk id="9" creationId="{CCFC8925-41DA-FE1B-07D3-4CC2B42C3813}"/>
          </ac:spMkLst>
        </pc:spChg>
        <pc:spChg chg="mod">
          <ac:chgData name="Montiglio, Pierre-Olivier" userId="2b6b8fa3-1adf-4133-8ff0-9ad8f8f39005" providerId="ADAL" clId="{8E734D9E-30F5-47AE-93E8-E44566E55D7A}" dt="2023-04-12T18:06:13.422" v="1714" actId="207"/>
          <ac:spMkLst>
            <pc:docMk/>
            <pc:sldMk cId="1019021876" sldId="264"/>
            <ac:spMk id="11" creationId="{8188CECA-66A1-4DCF-0504-FF3F43EE6FA5}"/>
          </ac:spMkLst>
        </pc:spChg>
        <pc:spChg chg="mod">
          <ac:chgData name="Montiglio, Pierre-Olivier" userId="2b6b8fa3-1adf-4133-8ff0-9ad8f8f39005" providerId="ADAL" clId="{8E734D9E-30F5-47AE-93E8-E44566E55D7A}" dt="2023-04-12T18:06:13.422" v="1714" actId="207"/>
          <ac:spMkLst>
            <pc:docMk/>
            <pc:sldMk cId="1019021876" sldId="264"/>
            <ac:spMk id="12" creationId="{4392B946-A153-FBCF-A934-3690EE4F27E5}"/>
          </ac:spMkLst>
        </pc:spChg>
        <pc:spChg chg="mod">
          <ac:chgData name="Montiglio, Pierre-Olivier" userId="2b6b8fa3-1adf-4133-8ff0-9ad8f8f39005" providerId="ADAL" clId="{8E734D9E-30F5-47AE-93E8-E44566E55D7A}" dt="2023-04-12T18:06:13.422" v="1714" actId="207"/>
          <ac:spMkLst>
            <pc:docMk/>
            <pc:sldMk cId="1019021876" sldId="264"/>
            <ac:spMk id="20" creationId="{AE4E98FF-724C-055E-E8D2-D08F9495C294}"/>
          </ac:spMkLst>
        </pc:spChg>
        <pc:spChg chg="mod">
          <ac:chgData name="Montiglio, Pierre-Olivier" userId="2b6b8fa3-1adf-4133-8ff0-9ad8f8f39005" providerId="ADAL" clId="{8E734D9E-30F5-47AE-93E8-E44566E55D7A}" dt="2023-04-12T18:09:25.079" v="1724" actId="14100"/>
          <ac:spMkLst>
            <pc:docMk/>
            <pc:sldMk cId="1019021876" sldId="264"/>
            <ac:spMk id="29" creationId="{F83DED2A-4FC4-12DC-9D7E-3AEDA22F0768}"/>
          </ac:spMkLst>
        </pc:spChg>
        <pc:picChg chg="add mod ord">
          <ac:chgData name="Montiglio, Pierre-Olivier" userId="2b6b8fa3-1adf-4133-8ff0-9ad8f8f39005" providerId="ADAL" clId="{8E734D9E-30F5-47AE-93E8-E44566E55D7A}" dt="2023-04-12T18:11:37.976" v="1746" actId="14100"/>
          <ac:picMkLst>
            <pc:docMk/>
            <pc:sldMk cId="1019021876" sldId="264"/>
            <ac:picMk id="15" creationId="{C4152D1B-4330-CDE5-3CDC-9BE280824603}"/>
          </ac:picMkLst>
        </pc:picChg>
        <pc:cxnChg chg="mod">
          <ac:chgData name="Montiglio, Pierre-Olivier" userId="2b6b8fa3-1adf-4133-8ff0-9ad8f8f39005" providerId="ADAL" clId="{8E734D9E-30F5-47AE-93E8-E44566E55D7A}" dt="2023-04-12T18:10:25.962" v="1734" actId="14100"/>
          <ac:cxnSpMkLst>
            <pc:docMk/>
            <pc:sldMk cId="1019021876" sldId="264"/>
            <ac:cxnSpMk id="13" creationId="{C8AFD006-8AA4-C873-A664-162E206FE21E}"/>
          </ac:cxnSpMkLst>
        </pc:cxnChg>
        <pc:cxnChg chg="mod">
          <ac:chgData name="Montiglio, Pierre-Olivier" userId="2b6b8fa3-1adf-4133-8ff0-9ad8f8f39005" providerId="ADAL" clId="{8E734D9E-30F5-47AE-93E8-E44566E55D7A}" dt="2023-04-12T18:09:35.396" v="1726" actId="14100"/>
          <ac:cxnSpMkLst>
            <pc:docMk/>
            <pc:sldMk cId="1019021876" sldId="264"/>
            <ac:cxnSpMk id="14" creationId="{27C2F36F-DADE-89B6-D74E-A2E1DBC30FB2}"/>
          </ac:cxnSpMkLst>
        </pc:cxnChg>
        <pc:cxnChg chg="mod">
          <ac:chgData name="Montiglio, Pierre-Olivier" userId="2b6b8fa3-1adf-4133-8ff0-9ad8f8f39005" providerId="ADAL" clId="{8E734D9E-30F5-47AE-93E8-E44566E55D7A}" dt="2023-04-12T18:09:02.564" v="1718" actId="208"/>
          <ac:cxnSpMkLst>
            <pc:docMk/>
            <pc:sldMk cId="1019021876" sldId="264"/>
            <ac:cxnSpMk id="18" creationId="{7D49205A-1239-3D3C-69A0-3E1AE1540D4A}"/>
          </ac:cxnSpMkLst>
        </pc:cxnChg>
        <pc:cxnChg chg="mod">
          <ac:chgData name="Montiglio, Pierre-Olivier" userId="2b6b8fa3-1adf-4133-8ff0-9ad8f8f39005" providerId="ADAL" clId="{8E734D9E-30F5-47AE-93E8-E44566E55D7A}" dt="2023-04-12T18:09:02.564" v="1718" actId="208"/>
          <ac:cxnSpMkLst>
            <pc:docMk/>
            <pc:sldMk cId="1019021876" sldId="264"/>
            <ac:cxnSpMk id="22" creationId="{27DE1113-334E-85C8-9A00-9191D589CCA6}"/>
          </ac:cxnSpMkLst>
        </pc:cxnChg>
        <pc:cxnChg chg="mod">
          <ac:chgData name="Montiglio, Pierre-Olivier" userId="2b6b8fa3-1adf-4133-8ff0-9ad8f8f39005" providerId="ADAL" clId="{8E734D9E-30F5-47AE-93E8-E44566E55D7A}" dt="2023-04-12T18:09:25.079" v="1724" actId="14100"/>
          <ac:cxnSpMkLst>
            <pc:docMk/>
            <pc:sldMk cId="1019021876" sldId="264"/>
            <ac:cxnSpMk id="30" creationId="{FA4A3551-1A22-9D64-F283-3E73491A1E54}"/>
          </ac:cxnSpMkLst>
        </pc:cxnChg>
        <pc:cxnChg chg="mod">
          <ac:chgData name="Montiglio, Pierre-Olivier" userId="2b6b8fa3-1adf-4133-8ff0-9ad8f8f39005" providerId="ADAL" clId="{8E734D9E-30F5-47AE-93E8-E44566E55D7A}" dt="2023-04-12T18:10:02.096" v="1732" actId="14100"/>
          <ac:cxnSpMkLst>
            <pc:docMk/>
            <pc:sldMk cId="1019021876" sldId="264"/>
            <ac:cxnSpMk id="32" creationId="{2B1130E5-F428-6BD2-E202-05E1E637DE94}"/>
          </ac:cxnSpMkLst>
        </pc:cxnChg>
        <pc:cxnChg chg="add mod">
          <ac:chgData name="Montiglio, Pierre-Olivier" userId="2b6b8fa3-1adf-4133-8ff0-9ad8f8f39005" providerId="ADAL" clId="{8E734D9E-30F5-47AE-93E8-E44566E55D7A}" dt="2023-04-12T18:11:16.350" v="1744" actId="14100"/>
          <ac:cxnSpMkLst>
            <pc:docMk/>
            <pc:sldMk cId="1019021876" sldId="264"/>
            <ac:cxnSpMk id="33" creationId="{35351B2E-39CF-4EA2-FF51-BD12314063AA}"/>
          </ac:cxnSpMkLst>
        </pc:cxnChg>
        <pc:cxnChg chg="mod">
          <ac:chgData name="Montiglio, Pierre-Olivier" userId="2b6b8fa3-1adf-4133-8ff0-9ad8f8f39005" providerId="ADAL" clId="{8E734D9E-30F5-47AE-93E8-E44566E55D7A}" dt="2023-04-12T18:09:49.588" v="1729" actId="14100"/>
          <ac:cxnSpMkLst>
            <pc:docMk/>
            <pc:sldMk cId="1019021876" sldId="264"/>
            <ac:cxnSpMk id="35" creationId="{460B5340-9439-C8AA-D0C5-EC3D2A04B5FD}"/>
          </ac:cxnSpMkLst>
        </pc:cxnChg>
      </pc:sldChg>
      <pc:sldChg chg="addSp delSp modSp mod ord modNotesTx">
        <pc:chgData name="Montiglio, Pierre-Olivier" userId="2b6b8fa3-1adf-4133-8ff0-9ad8f8f39005" providerId="ADAL" clId="{8E734D9E-30F5-47AE-93E8-E44566E55D7A}" dt="2023-05-02T14:18:51.687" v="9091" actId="20577"/>
        <pc:sldMkLst>
          <pc:docMk/>
          <pc:sldMk cId="1390670956" sldId="265"/>
        </pc:sldMkLst>
        <pc:spChg chg="mod">
          <ac:chgData name="Montiglio, Pierre-Olivier" userId="2b6b8fa3-1adf-4133-8ff0-9ad8f8f39005" providerId="ADAL" clId="{8E734D9E-30F5-47AE-93E8-E44566E55D7A}" dt="2023-04-12T17:55:55.061" v="1229" actId="20577"/>
          <ac:spMkLst>
            <pc:docMk/>
            <pc:sldMk cId="1390670956" sldId="265"/>
            <ac:spMk id="2" creationId="{05466031-59CD-48C7-F3BB-C608B6E7AEB2}"/>
          </ac:spMkLst>
        </pc:spChg>
        <pc:spChg chg="mod">
          <ac:chgData name="Montiglio, Pierre-Olivier" userId="2b6b8fa3-1adf-4133-8ff0-9ad8f8f39005" providerId="ADAL" clId="{8E734D9E-30F5-47AE-93E8-E44566E55D7A}" dt="2023-04-12T18:31:46.596" v="2386" actId="20577"/>
          <ac:spMkLst>
            <pc:docMk/>
            <pc:sldMk cId="1390670956" sldId="265"/>
            <ac:spMk id="3" creationId="{46B05C71-9885-563E-685C-EAF849744A38}"/>
          </ac:spMkLst>
        </pc:spChg>
        <pc:spChg chg="mod">
          <ac:chgData name="Montiglio, Pierre-Olivier" userId="2b6b8fa3-1adf-4133-8ff0-9ad8f8f39005" providerId="ADAL" clId="{8E734D9E-30F5-47AE-93E8-E44566E55D7A}" dt="2023-04-12T18:28:51.774" v="2296" actId="21"/>
          <ac:spMkLst>
            <pc:docMk/>
            <pc:sldMk cId="1390670956" sldId="265"/>
            <ac:spMk id="5" creationId="{029951F8-C40F-7B98-3663-FF898A6109E7}"/>
          </ac:spMkLst>
        </pc:spChg>
        <pc:spChg chg="mod">
          <ac:chgData name="Montiglio, Pierre-Olivier" userId="2b6b8fa3-1adf-4133-8ff0-9ad8f8f39005" providerId="ADAL" clId="{8E734D9E-30F5-47AE-93E8-E44566E55D7A}" dt="2023-04-12T18:25:45.409" v="2214" actId="1076"/>
          <ac:spMkLst>
            <pc:docMk/>
            <pc:sldMk cId="1390670956" sldId="265"/>
            <ac:spMk id="6" creationId="{0ADA9F1E-6B71-0677-6D59-C170FD61BC29}"/>
          </ac:spMkLst>
        </pc:spChg>
        <pc:spChg chg="add del mod ord">
          <ac:chgData name="Montiglio, Pierre-Olivier" userId="2b6b8fa3-1adf-4133-8ff0-9ad8f8f39005" providerId="ADAL" clId="{8E734D9E-30F5-47AE-93E8-E44566E55D7A}" dt="2023-04-12T18:30:42.459" v="2318" actId="478"/>
          <ac:spMkLst>
            <pc:docMk/>
            <pc:sldMk cId="1390670956" sldId="265"/>
            <ac:spMk id="7" creationId="{CFB45E0B-7B91-2AF1-FBDD-606BCC9C4CD0}"/>
          </ac:spMkLst>
        </pc:spChg>
        <pc:spChg chg="add del mod ord">
          <ac:chgData name="Montiglio, Pierre-Olivier" userId="2b6b8fa3-1adf-4133-8ff0-9ad8f8f39005" providerId="ADAL" clId="{8E734D9E-30F5-47AE-93E8-E44566E55D7A}" dt="2023-04-12T18:32:16.928" v="2389" actId="478"/>
          <ac:spMkLst>
            <pc:docMk/>
            <pc:sldMk cId="1390670956" sldId="265"/>
            <ac:spMk id="8" creationId="{F96EE54F-5433-3BE5-B3E9-A620C29F2C83}"/>
          </ac:spMkLst>
        </pc:spChg>
        <pc:spChg chg="add del">
          <ac:chgData name="Montiglio, Pierre-Olivier" userId="2b6b8fa3-1adf-4133-8ff0-9ad8f8f39005" providerId="ADAL" clId="{8E734D9E-30F5-47AE-93E8-E44566E55D7A}" dt="2023-04-12T18:24:24.939" v="2093" actId="22"/>
          <ac:spMkLst>
            <pc:docMk/>
            <pc:sldMk cId="1390670956" sldId="265"/>
            <ac:spMk id="10" creationId="{B851ECE4-911D-2576-8AC9-9769FA803521}"/>
          </ac:spMkLst>
        </pc:spChg>
        <pc:spChg chg="add del mod">
          <ac:chgData name="Montiglio, Pierre-Olivier" userId="2b6b8fa3-1adf-4133-8ff0-9ad8f8f39005" providerId="ADAL" clId="{8E734D9E-30F5-47AE-93E8-E44566E55D7A}" dt="2023-04-12T18:31:57.138" v="2388"/>
          <ac:spMkLst>
            <pc:docMk/>
            <pc:sldMk cId="1390670956" sldId="265"/>
            <ac:spMk id="12" creationId="{B914BC14-4A1B-A839-99BF-C685DDEA2AA0}"/>
          </ac:spMkLst>
        </pc:spChg>
        <pc:picChg chg="add mod">
          <ac:chgData name="Montiglio, Pierre-Olivier" userId="2b6b8fa3-1adf-4133-8ff0-9ad8f8f39005" providerId="ADAL" clId="{8E734D9E-30F5-47AE-93E8-E44566E55D7A}" dt="2023-04-12T18:25:45.409" v="2214" actId="1076"/>
          <ac:picMkLst>
            <pc:docMk/>
            <pc:sldMk cId="1390670956" sldId="265"/>
            <ac:picMk id="11" creationId="{D51D8074-11E7-77EE-A0FC-5748457EEA8C}"/>
          </ac:picMkLst>
        </pc:picChg>
        <pc:picChg chg="add del mod">
          <ac:chgData name="Montiglio, Pierre-Olivier" userId="2b6b8fa3-1adf-4133-8ff0-9ad8f8f39005" providerId="ADAL" clId="{8E734D9E-30F5-47AE-93E8-E44566E55D7A}" dt="2023-04-12T18:24:59.488" v="2120" actId="478"/>
          <ac:picMkLst>
            <pc:docMk/>
            <pc:sldMk cId="1390670956" sldId="265"/>
            <ac:picMk id="1026" creationId="{94D43E19-7CD1-85BB-2428-37E1BCA50D0C}"/>
          </ac:picMkLst>
        </pc:picChg>
        <pc:picChg chg="add mod">
          <ac:chgData name="Montiglio, Pierre-Olivier" userId="2b6b8fa3-1adf-4133-8ff0-9ad8f8f39005" providerId="ADAL" clId="{8E734D9E-30F5-47AE-93E8-E44566E55D7A}" dt="2023-04-12T18:25:45.409" v="2214" actId="1076"/>
          <ac:picMkLst>
            <pc:docMk/>
            <pc:sldMk cId="1390670956" sldId="265"/>
            <ac:picMk id="1028" creationId="{88A8829D-F098-F1FD-DEF8-7985C5230DD9}"/>
          </ac:picMkLst>
        </pc:picChg>
        <pc:picChg chg="add mod">
          <ac:chgData name="Montiglio, Pierre-Olivier" userId="2b6b8fa3-1adf-4133-8ff0-9ad8f8f39005" providerId="ADAL" clId="{8E734D9E-30F5-47AE-93E8-E44566E55D7A}" dt="2023-04-12T18:25:45.409" v="2214" actId="1076"/>
          <ac:picMkLst>
            <pc:docMk/>
            <pc:sldMk cId="1390670956" sldId="265"/>
            <ac:picMk id="1030" creationId="{19F6216A-CDA7-3F89-687D-F5CA00FE584B}"/>
          </ac:picMkLst>
        </pc:picChg>
      </pc:sldChg>
      <pc:sldChg chg="modSp del mod">
        <pc:chgData name="Montiglio, Pierre-Olivier" userId="2b6b8fa3-1adf-4133-8ff0-9ad8f8f39005" providerId="ADAL" clId="{8E734D9E-30F5-47AE-93E8-E44566E55D7A}" dt="2023-05-16T20:22:56.468" v="20435" actId="47"/>
        <pc:sldMkLst>
          <pc:docMk/>
          <pc:sldMk cId="2727203796" sldId="266"/>
        </pc:sldMkLst>
        <pc:spChg chg="mod">
          <ac:chgData name="Montiglio, Pierre-Olivier" userId="2b6b8fa3-1adf-4133-8ff0-9ad8f8f39005" providerId="ADAL" clId="{8E734D9E-30F5-47AE-93E8-E44566E55D7A}" dt="2023-04-13T17:17:38.208" v="2581" actId="20577"/>
          <ac:spMkLst>
            <pc:docMk/>
            <pc:sldMk cId="2727203796" sldId="266"/>
            <ac:spMk id="2" creationId="{05466031-59CD-48C7-F3BB-C608B6E7AEB2}"/>
          </ac:spMkLst>
        </pc:spChg>
      </pc:sldChg>
      <pc:sldChg chg="addSp modSp mod modNotesTx">
        <pc:chgData name="Montiglio, Pierre-Olivier" userId="2b6b8fa3-1adf-4133-8ff0-9ad8f8f39005" providerId="ADAL" clId="{8E734D9E-30F5-47AE-93E8-E44566E55D7A}" dt="2023-04-26T18:55:23.471" v="8636" actId="20577"/>
        <pc:sldMkLst>
          <pc:docMk/>
          <pc:sldMk cId="3890533486" sldId="268"/>
        </pc:sldMkLst>
        <pc:spChg chg="mod">
          <ac:chgData name="Montiglio, Pierre-Olivier" userId="2b6b8fa3-1adf-4133-8ff0-9ad8f8f39005" providerId="ADAL" clId="{8E734D9E-30F5-47AE-93E8-E44566E55D7A}" dt="2023-04-13T20:12:51.238" v="6525" actId="20577"/>
          <ac:spMkLst>
            <pc:docMk/>
            <pc:sldMk cId="3890533486" sldId="268"/>
            <ac:spMk id="2" creationId="{05466031-59CD-48C7-F3BB-C608B6E7AEB2}"/>
          </ac:spMkLst>
        </pc:spChg>
        <pc:spChg chg="mod">
          <ac:chgData name="Montiglio, Pierre-Olivier" userId="2b6b8fa3-1adf-4133-8ff0-9ad8f8f39005" providerId="ADAL" clId="{8E734D9E-30F5-47AE-93E8-E44566E55D7A}" dt="2023-04-26T18:55:23.471" v="8636" actId="20577"/>
          <ac:spMkLst>
            <pc:docMk/>
            <pc:sldMk cId="3890533486" sldId="268"/>
            <ac:spMk id="3" creationId="{46B05C71-9885-563E-685C-EAF849744A38}"/>
          </ac:spMkLst>
        </pc:spChg>
        <pc:spChg chg="mod">
          <ac:chgData name="Montiglio, Pierre-Olivier" userId="2b6b8fa3-1adf-4133-8ff0-9ad8f8f39005" providerId="ADAL" clId="{8E734D9E-30F5-47AE-93E8-E44566E55D7A}" dt="2023-04-13T20:10:52.430" v="6447" actId="20577"/>
          <ac:spMkLst>
            <pc:docMk/>
            <pc:sldMk cId="3890533486" sldId="268"/>
            <ac:spMk id="5" creationId="{1D8A8D59-2579-7F5E-7640-C4CFFDE9941C}"/>
          </ac:spMkLst>
        </pc:spChg>
        <pc:picChg chg="add mod">
          <ac:chgData name="Montiglio, Pierre-Olivier" userId="2b6b8fa3-1adf-4133-8ff0-9ad8f8f39005" providerId="ADAL" clId="{8E734D9E-30F5-47AE-93E8-E44566E55D7A}" dt="2023-04-13T19:36:14.311" v="5461"/>
          <ac:picMkLst>
            <pc:docMk/>
            <pc:sldMk cId="3890533486" sldId="268"/>
            <ac:picMk id="1026" creationId="{20405336-4FFB-0380-64FD-423063E2161C}"/>
          </ac:picMkLst>
        </pc:picChg>
      </pc:sldChg>
      <pc:sldChg chg="addSp modSp mod">
        <pc:chgData name="Montiglio, Pierre-Olivier" userId="2b6b8fa3-1adf-4133-8ff0-9ad8f8f39005" providerId="ADAL" clId="{8E734D9E-30F5-47AE-93E8-E44566E55D7A}" dt="2023-04-26T18:57:07.521" v="8789" actId="20577"/>
        <pc:sldMkLst>
          <pc:docMk/>
          <pc:sldMk cId="1972903725" sldId="269"/>
        </pc:sldMkLst>
        <pc:spChg chg="mod">
          <ac:chgData name="Montiglio, Pierre-Olivier" userId="2b6b8fa3-1adf-4133-8ff0-9ad8f8f39005" providerId="ADAL" clId="{8E734D9E-30F5-47AE-93E8-E44566E55D7A}" dt="2023-04-13T20:12:57.570" v="6528" actId="20577"/>
          <ac:spMkLst>
            <pc:docMk/>
            <pc:sldMk cId="1972903725" sldId="269"/>
            <ac:spMk id="2" creationId="{05466031-59CD-48C7-F3BB-C608B6E7AEB2}"/>
          </ac:spMkLst>
        </pc:spChg>
        <pc:spChg chg="mod">
          <ac:chgData name="Montiglio, Pierre-Olivier" userId="2b6b8fa3-1adf-4133-8ff0-9ad8f8f39005" providerId="ADAL" clId="{8E734D9E-30F5-47AE-93E8-E44566E55D7A}" dt="2023-04-26T18:57:07.521" v="8789" actId="20577"/>
          <ac:spMkLst>
            <pc:docMk/>
            <pc:sldMk cId="1972903725" sldId="269"/>
            <ac:spMk id="3" creationId="{46B05C71-9885-563E-685C-EAF849744A38}"/>
          </ac:spMkLst>
        </pc:spChg>
        <pc:picChg chg="add mod">
          <ac:chgData name="Montiglio, Pierre-Olivier" userId="2b6b8fa3-1adf-4133-8ff0-9ad8f8f39005" providerId="ADAL" clId="{8E734D9E-30F5-47AE-93E8-E44566E55D7A}" dt="2023-04-13T19:36:38.313" v="5465" actId="167"/>
          <ac:picMkLst>
            <pc:docMk/>
            <pc:sldMk cId="1972903725" sldId="269"/>
            <ac:picMk id="7" creationId="{6C70921D-BB3D-4392-AF2C-1E129EB702E1}"/>
          </ac:picMkLst>
        </pc:picChg>
      </pc:sldChg>
      <pc:sldChg chg="modSp del mod ord">
        <pc:chgData name="Montiglio, Pierre-Olivier" userId="2b6b8fa3-1adf-4133-8ff0-9ad8f8f39005" providerId="ADAL" clId="{8E734D9E-30F5-47AE-93E8-E44566E55D7A}" dt="2023-04-13T19:25:46.935" v="5282" actId="47"/>
        <pc:sldMkLst>
          <pc:docMk/>
          <pc:sldMk cId="4258698047" sldId="272"/>
        </pc:sldMkLst>
        <pc:spChg chg="mod">
          <ac:chgData name="Montiglio, Pierre-Olivier" userId="2b6b8fa3-1adf-4133-8ff0-9ad8f8f39005" providerId="ADAL" clId="{8E734D9E-30F5-47AE-93E8-E44566E55D7A}" dt="2023-04-13T17:17:51.303" v="2625" actId="20577"/>
          <ac:spMkLst>
            <pc:docMk/>
            <pc:sldMk cId="4258698047" sldId="272"/>
            <ac:spMk id="2" creationId="{05466031-59CD-48C7-F3BB-C608B6E7AEB2}"/>
          </ac:spMkLst>
        </pc:spChg>
        <pc:spChg chg="mod">
          <ac:chgData name="Montiglio, Pierre-Olivier" userId="2b6b8fa3-1adf-4133-8ff0-9ad8f8f39005" providerId="ADAL" clId="{8E734D9E-30F5-47AE-93E8-E44566E55D7A}" dt="2023-04-13T18:28:10.107" v="4316" actId="21"/>
          <ac:spMkLst>
            <pc:docMk/>
            <pc:sldMk cId="4258698047" sldId="272"/>
            <ac:spMk id="3" creationId="{46B05C71-9885-563E-685C-EAF849744A38}"/>
          </ac:spMkLst>
        </pc:spChg>
      </pc:sldChg>
      <pc:sldChg chg="addSp delSp modSp mod modCm">
        <pc:chgData name="Montiglio, Pierre-Olivier" userId="2b6b8fa3-1adf-4133-8ff0-9ad8f8f39005" providerId="ADAL" clId="{8E734D9E-30F5-47AE-93E8-E44566E55D7A}" dt="2023-04-26T18:48:50.163" v="8534" actId="20577"/>
        <pc:sldMkLst>
          <pc:docMk/>
          <pc:sldMk cId="423915905" sldId="273"/>
        </pc:sldMkLst>
        <pc:spChg chg="mod">
          <ac:chgData name="Montiglio, Pierre-Olivier" userId="2b6b8fa3-1adf-4133-8ff0-9ad8f8f39005" providerId="ADAL" clId="{8E734D9E-30F5-47AE-93E8-E44566E55D7A}" dt="2023-04-13T20:28:36.780" v="6978" actId="20577"/>
          <ac:spMkLst>
            <pc:docMk/>
            <pc:sldMk cId="423915905" sldId="273"/>
            <ac:spMk id="2" creationId="{05466031-59CD-48C7-F3BB-C608B6E7AEB2}"/>
          </ac:spMkLst>
        </pc:spChg>
        <pc:spChg chg="mod">
          <ac:chgData name="Montiglio, Pierre-Olivier" userId="2b6b8fa3-1adf-4133-8ff0-9ad8f8f39005" providerId="ADAL" clId="{8E734D9E-30F5-47AE-93E8-E44566E55D7A}" dt="2023-04-26T18:48:50.163" v="8534" actId="20577"/>
          <ac:spMkLst>
            <pc:docMk/>
            <pc:sldMk cId="423915905" sldId="273"/>
            <ac:spMk id="3" creationId="{46B05C71-9885-563E-685C-EAF849744A38}"/>
          </ac:spMkLst>
        </pc:spChg>
        <pc:spChg chg="mod">
          <ac:chgData name="Montiglio, Pierre-Olivier" userId="2b6b8fa3-1adf-4133-8ff0-9ad8f8f39005" providerId="ADAL" clId="{8E734D9E-30F5-47AE-93E8-E44566E55D7A}" dt="2023-04-26T18:44:21.277" v="8497" actId="1035"/>
          <ac:spMkLst>
            <pc:docMk/>
            <pc:sldMk cId="423915905" sldId="273"/>
            <ac:spMk id="5" creationId="{B75F979C-A491-424C-A516-84E947D67BBE}"/>
          </ac:spMkLst>
        </pc:spChg>
        <pc:spChg chg="add del mod">
          <ac:chgData name="Montiglio, Pierre-Olivier" userId="2b6b8fa3-1adf-4133-8ff0-9ad8f8f39005" providerId="ADAL" clId="{8E734D9E-30F5-47AE-93E8-E44566E55D7A}" dt="2023-04-26T18:48:34.661" v="8531" actId="478"/>
          <ac:spMkLst>
            <pc:docMk/>
            <pc:sldMk cId="423915905" sldId="273"/>
            <ac:spMk id="7" creationId="{172C9869-2425-37BB-F48F-A43046095FF5}"/>
          </ac:spMkLst>
        </pc:spChg>
        <pc:spChg chg="add del mod">
          <ac:chgData name="Montiglio, Pierre-Olivier" userId="2b6b8fa3-1adf-4133-8ff0-9ad8f8f39005" providerId="ADAL" clId="{8E734D9E-30F5-47AE-93E8-E44566E55D7A}" dt="2023-04-26T18:48:15.737" v="8527" actId="478"/>
          <ac:spMkLst>
            <pc:docMk/>
            <pc:sldMk cId="423915905" sldId="273"/>
            <ac:spMk id="8" creationId="{06E91D37-FA4B-41CE-DF3E-0FA62F646F99}"/>
          </ac:spMkLst>
        </pc:spChg>
        <pc:spChg chg="add del mod">
          <ac:chgData name="Montiglio, Pierre-Olivier" userId="2b6b8fa3-1adf-4133-8ff0-9ad8f8f39005" providerId="ADAL" clId="{8E734D9E-30F5-47AE-93E8-E44566E55D7A}" dt="2023-04-26T18:48:34.661" v="8531" actId="478"/>
          <ac:spMkLst>
            <pc:docMk/>
            <pc:sldMk cId="423915905" sldId="273"/>
            <ac:spMk id="9" creationId="{92D743B6-5B53-1E2C-AFE0-0C0A6C39898B}"/>
          </ac:spMkLst>
        </pc:spChg>
        <pc:spChg chg="add del mod">
          <ac:chgData name="Montiglio, Pierre-Olivier" userId="2b6b8fa3-1adf-4133-8ff0-9ad8f8f39005" providerId="ADAL" clId="{8E734D9E-30F5-47AE-93E8-E44566E55D7A}" dt="2023-04-26T18:48:15.737" v="8527" actId="478"/>
          <ac:spMkLst>
            <pc:docMk/>
            <pc:sldMk cId="423915905" sldId="273"/>
            <ac:spMk id="10" creationId="{497DF1CA-96B2-DAD0-D40D-258B44317C8D}"/>
          </ac:spMkLst>
        </pc:spChg>
        <pc:picChg chg="add mod">
          <ac:chgData name="Montiglio, Pierre-Olivier" userId="2b6b8fa3-1adf-4133-8ff0-9ad8f8f39005" providerId="ADAL" clId="{8E734D9E-30F5-47AE-93E8-E44566E55D7A}" dt="2023-04-13T20:21:25.059" v="6777" actId="167"/>
          <ac:picMkLst>
            <pc:docMk/>
            <pc:sldMk cId="423915905" sldId="273"/>
            <ac:picMk id="11" creationId="{4EA21EB5-73E2-4447-77DD-0996CC7B5195}"/>
          </ac:picMkLst>
        </pc:picChg>
        <pc:extLst>
          <p:ext xmlns:p="http://schemas.openxmlformats.org/presentationml/2006/main" uri="{D6D511B9-2390-475A-947B-AFAB55BFBCF1}">
            <pc226:cmChg xmlns:pc226="http://schemas.microsoft.com/office/powerpoint/2022/06/main/command" chg="mod">
              <pc226:chgData name="Montiglio, Pierre-Olivier" userId="2b6b8fa3-1adf-4133-8ff0-9ad8f8f39005" providerId="ADAL" clId="{8E734D9E-30F5-47AE-93E8-E44566E55D7A}" dt="2023-04-26T18:48:27.793" v="8530"/>
              <pc2:cmMkLst xmlns:pc2="http://schemas.microsoft.com/office/powerpoint/2019/9/main/command">
                <pc:docMk/>
                <pc:sldMk cId="423915905" sldId="273"/>
                <pc2:cmMk id="{511A78CC-C602-4FED-BC2B-FA4319869F2C}"/>
              </pc2:cmMkLst>
            </pc226:cmChg>
            <pc226:cmChg xmlns:pc226="http://schemas.microsoft.com/office/powerpoint/2022/06/main/command" chg="mod">
              <pc226:chgData name="Montiglio, Pierre-Olivier" userId="2b6b8fa3-1adf-4133-8ff0-9ad8f8f39005" providerId="ADAL" clId="{8E734D9E-30F5-47AE-93E8-E44566E55D7A}" dt="2023-04-26T18:48:25.303" v="8529"/>
              <pc2:cmMkLst xmlns:pc2="http://schemas.microsoft.com/office/powerpoint/2019/9/main/command">
                <pc:docMk/>
                <pc:sldMk cId="423915905" sldId="273"/>
                <pc2:cmMk id="{E2BCC4E3-FBF7-409B-A0E5-944E5D3D4630}"/>
              </pc2:cmMkLst>
            </pc226:cmChg>
          </p:ext>
        </pc:extLst>
      </pc:sldChg>
      <pc:sldChg chg="addSp modSp mod">
        <pc:chgData name="Montiglio, Pierre-Olivier" userId="2b6b8fa3-1adf-4133-8ff0-9ad8f8f39005" providerId="ADAL" clId="{8E734D9E-30F5-47AE-93E8-E44566E55D7A}" dt="2023-04-26T18:45:08.300" v="8507"/>
        <pc:sldMkLst>
          <pc:docMk/>
          <pc:sldMk cId="2955988863" sldId="274"/>
        </pc:sldMkLst>
        <pc:spChg chg="mod">
          <ac:chgData name="Montiglio, Pierre-Olivier" userId="2b6b8fa3-1adf-4133-8ff0-9ad8f8f39005" providerId="ADAL" clId="{8E734D9E-30F5-47AE-93E8-E44566E55D7A}" dt="2023-04-13T20:28:42.490" v="6979"/>
          <ac:spMkLst>
            <pc:docMk/>
            <pc:sldMk cId="2955988863" sldId="274"/>
            <ac:spMk id="2" creationId="{05466031-59CD-48C7-F3BB-C608B6E7AEB2}"/>
          </ac:spMkLst>
        </pc:spChg>
        <pc:spChg chg="mod">
          <ac:chgData name="Montiglio, Pierre-Olivier" userId="2b6b8fa3-1adf-4133-8ff0-9ad8f8f39005" providerId="ADAL" clId="{8E734D9E-30F5-47AE-93E8-E44566E55D7A}" dt="2023-04-13T20:22:33.505" v="6786" actId="207"/>
          <ac:spMkLst>
            <pc:docMk/>
            <pc:sldMk cId="2955988863" sldId="274"/>
            <ac:spMk id="3" creationId="{46B05C71-9885-563E-685C-EAF849744A38}"/>
          </ac:spMkLst>
        </pc:spChg>
        <pc:spChg chg="mod">
          <ac:chgData name="Montiglio, Pierre-Olivier" userId="2b6b8fa3-1adf-4133-8ff0-9ad8f8f39005" providerId="ADAL" clId="{8E734D9E-30F5-47AE-93E8-E44566E55D7A}" dt="2023-04-13T20:22:22.980" v="6785" actId="207"/>
          <ac:spMkLst>
            <pc:docMk/>
            <pc:sldMk cId="2955988863" sldId="274"/>
            <ac:spMk id="4" creationId="{82ED5BC3-FCE0-DB00-EB2B-E1EF0D87FCF4}"/>
          </ac:spMkLst>
        </pc:spChg>
        <pc:spChg chg="mod">
          <ac:chgData name="Montiglio, Pierre-Olivier" userId="2b6b8fa3-1adf-4133-8ff0-9ad8f8f39005" providerId="ADAL" clId="{8E734D9E-30F5-47AE-93E8-E44566E55D7A}" dt="2023-04-26T18:45:08.300" v="8507"/>
          <ac:spMkLst>
            <pc:docMk/>
            <pc:sldMk cId="2955988863" sldId="274"/>
            <ac:spMk id="5" creationId="{B75F979C-A491-424C-A516-84E947D67BBE}"/>
          </ac:spMkLst>
        </pc:spChg>
        <pc:spChg chg="mod">
          <ac:chgData name="Montiglio, Pierre-Olivier" userId="2b6b8fa3-1adf-4133-8ff0-9ad8f8f39005" providerId="ADAL" clId="{8E734D9E-30F5-47AE-93E8-E44566E55D7A}" dt="2023-04-13T20:22:22.980" v="6785" actId="207"/>
          <ac:spMkLst>
            <pc:docMk/>
            <pc:sldMk cId="2955988863" sldId="274"/>
            <ac:spMk id="6" creationId="{AE9EC12B-C5DC-17B8-E5DF-20FA0563B326}"/>
          </ac:spMkLst>
        </pc:spChg>
        <pc:spChg chg="mod">
          <ac:chgData name="Montiglio, Pierre-Olivier" userId="2b6b8fa3-1adf-4133-8ff0-9ad8f8f39005" providerId="ADAL" clId="{8E734D9E-30F5-47AE-93E8-E44566E55D7A}" dt="2023-04-13T20:22:33.505" v="6786" actId="207"/>
          <ac:spMkLst>
            <pc:docMk/>
            <pc:sldMk cId="2955988863" sldId="274"/>
            <ac:spMk id="23" creationId="{29600DE7-8347-6FF0-4D48-2354FC1BCA2E}"/>
          </ac:spMkLst>
        </pc:spChg>
        <pc:spChg chg="mod">
          <ac:chgData name="Montiglio, Pierre-Olivier" userId="2b6b8fa3-1adf-4133-8ff0-9ad8f8f39005" providerId="ADAL" clId="{8E734D9E-30F5-47AE-93E8-E44566E55D7A}" dt="2023-04-13T20:22:33.505" v="6786" actId="207"/>
          <ac:spMkLst>
            <pc:docMk/>
            <pc:sldMk cId="2955988863" sldId="274"/>
            <ac:spMk id="24" creationId="{E8236A01-8EAB-55BD-AD7E-A2440E832187}"/>
          </ac:spMkLst>
        </pc:spChg>
        <pc:spChg chg="mod">
          <ac:chgData name="Montiglio, Pierre-Olivier" userId="2b6b8fa3-1adf-4133-8ff0-9ad8f8f39005" providerId="ADAL" clId="{8E734D9E-30F5-47AE-93E8-E44566E55D7A}" dt="2023-04-13T20:23:02.234" v="6787" actId="1582"/>
          <ac:spMkLst>
            <pc:docMk/>
            <pc:sldMk cId="2955988863" sldId="274"/>
            <ac:spMk id="41" creationId="{ED9ACF96-C8E2-A26C-27B6-D40A1976AD7D}"/>
          </ac:spMkLst>
        </pc:spChg>
        <pc:spChg chg="mod">
          <ac:chgData name="Montiglio, Pierre-Olivier" userId="2b6b8fa3-1adf-4133-8ff0-9ad8f8f39005" providerId="ADAL" clId="{8E734D9E-30F5-47AE-93E8-E44566E55D7A}" dt="2023-04-13T20:23:02.234" v="6787" actId="1582"/>
          <ac:spMkLst>
            <pc:docMk/>
            <pc:sldMk cId="2955988863" sldId="274"/>
            <ac:spMk id="42" creationId="{2CE83447-9034-E44D-BFDD-A919C040C077}"/>
          </ac:spMkLst>
        </pc:spChg>
        <pc:spChg chg="mod">
          <ac:chgData name="Montiglio, Pierre-Olivier" userId="2b6b8fa3-1adf-4133-8ff0-9ad8f8f39005" providerId="ADAL" clId="{8E734D9E-30F5-47AE-93E8-E44566E55D7A}" dt="2023-04-13T20:22:33.505" v="6786" actId="207"/>
          <ac:spMkLst>
            <pc:docMk/>
            <pc:sldMk cId="2955988863" sldId="274"/>
            <ac:spMk id="45" creationId="{AC0E039A-E052-CEF3-E86C-B35EA2D7B203}"/>
          </ac:spMkLst>
        </pc:spChg>
        <pc:spChg chg="mod">
          <ac:chgData name="Montiglio, Pierre-Olivier" userId="2b6b8fa3-1adf-4133-8ff0-9ad8f8f39005" providerId="ADAL" clId="{8E734D9E-30F5-47AE-93E8-E44566E55D7A}" dt="2023-04-13T20:23:02.234" v="6787" actId="1582"/>
          <ac:spMkLst>
            <pc:docMk/>
            <pc:sldMk cId="2955988863" sldId="274"/>
            <ac:spMk id="46" creationId="{497CCD33-F4DA-AF02-546F-B8BE73FBB157}"/>
          </ac:spMkLst>
        </pc:spChg>
        <pc:spChg chg="mod">
          <ac:chgData name="Montiglio, Pierre-Olivier" userId="2b6b8fa3-1adf-4133-8ff0-9ad8f8f39005" providerId="ADAL" clId="{8E734D9E-30F5-47AE-93E8-E44566E55D7A}" dt="2023-04-13T20:22:33.505" v="6786" actId="207"/>
          <ac:spMkLst>
            <pc:docMk/>
            <pc:sldMk cId="2955988863" sldId="274"/>
            <ac:spMk id="48" creationId="{622FD59D-B8E8-7466-2A3E-C91F9F03B91F}"/>
          </ac:spMkLst>
        </pc:spChg>
        <pc:spChg chg="mod">
          <ac:chgData name="Montiglio, Pierre-Olivier" userId="2b6b8fa3-1adf-4133-8ff0-9ad8f8f39005" providerId="ADAL" clId="{8E734D9E-30F5-47AE-93E8-E44566E55D7A}" dt="2023-04-13T20:23:02.234" v="6787" actId="1582"/>
          <ac:spMkLst>
            <pc:docMk/>
            <pc:sldMk cId="2955988863" sldId="274"/>
            <ac:spMk id="49" creationId="{51816821-8C2E-28FE-F3DA-A9CEABFFE84A}"/>
          </ac:spMkLst>
        </pc:spChg>
        <pc:spChg chg="mod">
          <ac:chgData name="Montiglio, Pierre-Olivier" userId="2b6b8fa3-1adf-4133-8ff0-9ad8f8f39005" providerId="ADAL" clId="{8E734D9E-30F5-47AE-93E8-E44566E55D7A}" dt="2023-04-13T20:22:33.505" v="6786" actId="207"/>
          <ac:spMkLst>
            <pc:docMk/>
            <pc:sldMk cId="2955988863" sldId="274"/>
            <ac:spMk id="52" creationId="{441F1F03-9D42-4749-D22C-96940566D239}"/>
          </ac:spMkLst>
        </pc:spChg>
        <pc:spChg chg="mod">
          <ac:chgData name="Montiglio, Pierre-Olivier" userId="2b6b8fa3-1adf-4133-8ff0-9ad8f8f39005" providerId="ADAL" clId="{8E734D9E-30F5-47AE-93E8-E44566E55D7A}" dt="2023-04-13T20:22:33.505" v="6786" actId="207"/>
          <ac:spMkLst>
            <pc:docMk/>
            <pc:sldMk cId="2955988863" sldId="274"/>
            <ac:spMk id="53" creationId="{D276C4E6-9849-D54E-7A17-AEAC2115E79E}"/>
          </ac:spMkLst>
        </pc:spChg>
        <pc:spChg chg="mod">
          <ac:chgData name="Montiglio, Pierre-Olivier" userId="2b6b8fa3-1adf-4133-8ff0-9ad8f8f39005" providerId="ADAL" clId="{8E734D9E-30F5-47AE-93E8-E44566E55D7A}" dt="2023-04-13T20:22:33.505" v="6786" actId="207"/>
          <ac:spMkLst>
            <pc:docMk/>
            <pc:sldMk cId="2955988863" sldId="274"/>
            <ac:spMk id="54" creationId="{EFCAE4CA-02F1-C75D-86AD-087794E167FA}"/>
          </ac:spMkLst>
        </pc:spChg>
        <pc:picChg chg="add mod">
          <ac:chgData name="Montiglio, Pierre-Olivier" userId="2b6b8fa3-1adf-4133-8ff0-9ad8f8f39005" providerId="ADAL" clId="{8E734D9E-30F5-47AE-93E8-E44566E55D7A}" dt="2023-04-13T20:22:33.505" v="6786" actId="207"/>
          <ac:picMkLst>
            <pc:docMk/>
            <pc:sldMk cId="2955988863" sldId="274"/>
            <ac:picMk id="7" creationId="{4D8542A0-041A-6F4E-FDC3-905DEFC32217}"/>
          </ac:picMkLst>
        </pc:picChg>
        <pc:cxnChg chg="mod">
          <ac:chgData name="Montiglio, Pierre-Olivier" userId="2b6b8fa3-1adf-4133-8ff0-9ad8f8f39005" providerId="ADAL" clId="{8E734D9E-30F5-47AE-93E8-E44566E55D7A}" dt="2023-04-13T20:22:33.505" v="6786" actId="207"/>
          <ac:cxnSpMkLst>
            <pc:docMk/>
            <pc:sldMk cId="2955988863" sldId="274"/>
            <ac:cxnSpMk id="8" creationId="{4571F922-FBCE-00C4-4D7E-524FB69CB3AB}"/>
          </ac:cxnSpMkLst>
        </pc:cxnChg>
        <pc:cxnChg chg="mod">
          <ac:chgData name="Montiglio, Pierre-Olivier" userId="2b6b8fa3-1adf-4133-8ff0-9ad8f8f39005" providerId="ADAL" clId="{8E734D9E-30F5-47AE-93E8-E44566E55D7A}" dt="2023-04-13T20:22:33.505" v="6786" actId="207"/>
          <ac:cxnSpMkLst>
            <pc:docMk/>
            <pc:sldMk cId="2955988863" sldId="274"/>
            <ac:cxnSpMk id="9" creationId="{A48E910D-B884-1373-FD99-966AF20203E1}"/>
          </ac:cxnSpMkLst>
        </pc:cxnChg>
        <pc:cxnChg chg="mod">
          <ac:chgData name="Montiglio, Pierre-Olivier" userId="2b6b8fa3-1adf-4133-8ff0-9ad8f8f39005" providerId="ADAL" clId="{8E734D9E-30F5-47AE-93E8-E44566E55D7A}" dt="2023-04-13T20:22:33.505" v="6786" actId="207"/>
          <ac:cxnSpMkLst>
            <pc:docMk/>
            <pc:sldMk cId="2955988863" sldId="274"/>
            <ac:cxnSpMk id="13" creationId="{41EE4D03-B484-9F9E-5527-76368B5F7F55}"/>
          </ac:cxnSpMkLst>
        </pc:cxnChg>
        <pc:cxnChg chg="mod">
          <ac:chgData name="Montiglio, Pierre-Olivier" userId="2b6b8fa3-1adf-4133-8ff0-9ad8f8f39005" providerId="ADAL" clId="{8E734D9E-30F5-47AE-93E8-E44566E55D7A}" dt="2023-04-13T20:22:33.505" v="6786" actId="207"/>
          <ac:cxnSpMkLst>
            <pc:docMk/>
            <pc:sldMk cId="2955988863" sldId="274"/>
            <ac:cxnSpMk id="14" creationId="{BD60CAA8-ECB0-92C8-293E-52EAC2E33095}"/>
          </ac:cxnSpMkLst>
        </pc:cxnChg>
        <pc:cxnChg chg="mod">
          <ac:chgData name="Montiglio, Pierre-Olivier" userId="2b6b8fa3-1adf-4133-8ff0-9ad8f8f39005" providerId="ADAL" clId="{8E734D9E-30F5-47AE-93E8-E44566E55D7A}" dt="2023-04-13T20:22:33.505" v="6786" actId="207"/>
          <ac:cxnSpMkLst>
            <pc:docMk/>
            <pc:sldMk cId="2955988863" sldId="274"/>
            <ac:cxnSpMk id="17" creationId="{57F44DD4-29AC-01A5-2E99-7DDDC85D9A4F}"/>
          </ac:cxnSpMkLst>
        </pc:cxnChg>
        <pc:cxnChg chg="mod">
          <ac:chgData name="Montiglio, Pierre-Olivier" userId="2b6b8fa3-1adf-4133-8ff0-9ad8f8f39005" providerId="ADAL" clId="{8E734D9E-30F5-47AE-93E8-E44566E55D7A}" dt="2023-04-13T20:22:33.505" v="6786" actId="207"/>
          <ac:cxnSpMkLst>
            <pc:docMk/>
            <pc:sldMk cId="2955988863" sldId="274"/>
            <ac:cxnSpMk id="20" creationId="{1E9F0145-21A5-7C4A-FCDE-1793EBEFD2AF}"/>
          </ac:cxnSpMkLst>
        </pc:cxnChg>
        <pc:cxnChg chg="mod">
          <ac:chgData name="Montiglio, Pierre-Olivier" userId="2b6b8fa3-1adf-4133-8ff0-9ad8f8f39005" providerId="ADAL" clId="{8E734D9E-30F5-47AE-93E8-E44566E55D7A}" dt="2023-04-13T20:22:33.505" v="6786" actId="207"/>
          <ac:cxnSpMkLst>
            <pc:docMk/>
            <pc:sldMk cId="2955988863" sldId="274"/>
            <ac:cxnSpMk id="30" creationId="{F9712045-BD6C-1754-E0BD-6C76A384C74F}"/>
          </ac:cxnSpMkLst>
        </pc:cxnChg>
        <pc:cxnChg chg="mod">
          <ac:chgData name="Montiglio, Pierre-Olivier" userId="2b6b8fa3-1adf-4133-8ff0-9ad8f8f39005" providerId="ADAL" clId="{8E734D9E-30F5-47AE-93E8-E44566E55D7A}" dt="2023-04-13T20:22:33.505" v="6786" actId="207"/>
          <ac:cxnSpMkLst>
            <pc:docMk/>
            <pc:sldMk cId="2955988863" sldId="274"/>
            <ac:cxnSpMk id="43" creationId="{99E843D0-02B0-50BD-8C09-62C4ADB99C09}"/>
          </ac:cxnSpMkLst>
        </pc:cxnChg>
        <pc:cxnChg chg="mod">
          <ac:chgData name="Montiglio, Pierre-Olivier" userId="2b6b8fa3-1adf-4133-8ff0-9ad8f8f39005" providerId="ADAL" clId="{8E734D9E-30F5-47AE-93E8-E44566E55D7A}" dt="2023-04-13T20:22:33.505" v="6786" actId="207"/>
          <ac:cxnSpMkLst>
            <pc:docMk/>
            <pc:sldMk cId="2955988863" sldId="274"/>
            <ac:cxnSpMk id="44" creationId="{38959C92-D014-6DB9-F5D5-0994C55F7C92}"/>
          </ac:cxnSpMkLst>
        </pc:cxnChg>
      </pc:sldChg>
      <pc:sldChg chg="addSp modSp mod">
        <pc:chgData name="Montiglio, Pierre-Olivier" userId="2b6b8fa3-1adf-4133-8ff0-9ad8f8f39005" providerId="ADAL" clId="{8E734D9E-30F5-47AE-93E8-E44566E55D7A}" dt="2023-04-26T18:45:11.402" v="8508"/>
        <pc:sldMkLst>
          <pc:docMk/>
          <pc:sldMk cId="4223790480" sldId="275"/>
        </pc:sldMkLst>
        <pc:spChg chg="mod">
          <ac:chgData name="Montiglio, Pierre-Olivier" userId="2b6b8fa3-1adf-4133-8ff0-9ad8f8f39005" providerId="ADAL" clId="{8E734D9E-30F5-47AE-93E8-E44566E55D7A}" dt="2023-04-13T20:28:56.105" v="6980"/>
          <ac:spMkLst>
            <pc:docMk/>
            <pc:sldMk cId="4223790480" sldId="275"/>
            <ac:spMk id="2" creationId="{05466031-59CD-48C7-F3BB-C608B6E7AEB2}"/>
          </ac:spMkLst>
        </pc:spChg>
        <pc:spChg chg="mod ord">
          <ac:chgData name="Montiglio, Pierre-Olivier" userId="2b6b8fa3-1adf-4133-8ff0-9ad8f8f39005" providerId="ADAL" clId="{8E734D9E-30F5-47AE-93E8-E44566E55D7A}" dt="2023-04-13T20:23:24.659" v="6791" actId="207"/>
          <ac:spMkLst>
            <pc:docMk/>
            <pc:sldMk cId="4223790480" sldId="275"/>
            <ac:spMk id="3" creationId="{46B05C71-9885-563E-685C-EAF849744A38}"/>
          </ac:spMkLst>
        </pc:spChg>
        <pc:spChg chg="mod">
          <ac:chgData name="Montiglio, Pierre-Olivier" userId="2b6b8fa3-1adf-4133-8ff0-9ad8f8f39005" providerId="ADAL" clId="{8E734D9E-30F5-47AE-93E8-E44566E55D7A}" dt="2023-04-26T18:45:11.402" v="8508"/>
          <ac:spMkLst>
            <pc:docMk/>
            <pc:sldMk cId="4223790480" sldId="275"/>
            <ac:spMk id="5" creationId="{B75F979C-A491-424C-A516-84E947D67BBE}"/>
          </ac:spMkLst>
        </pc:spChg>
        <pc:spChg chg="mod">
          <ac:chgData name="Montiglio, Pierre-Olivier" userId="2b6b8fa3-1adf-4133-8ff0-9ad8f8f39005" providerId="ADAL" clId="{8E734D9E-30F5-47AE-93E8-E44566E55D7A}" dt="2023-04-13T20:23:20.144" v="6790" actId="207"/>
          <ac:spMkLst>
            <pc:docMk/>
            <pc:sldMk cId="4223790480" sldId="275"/>
            <ac:spMk id="19" creationId="{7FDF0BAD-F698-9AD3-CBB9-A07016D46CDE}"/>
          </ac:spMkLst>
        </pc:spChg>
        <pc:spChg chg="mod">
          <ac:chgData name="Montiglio, Pierre-Olivier" userId="2b6b8fa3-1adf-4133-8ff0-9ad8f8f39005" providerId="ADAL" clId="{8E734D9E-30F5-47AE-93E8-E44566E55D7A}" dt="2023-04-13T20:23:20.144" v="6790" actId="207"/>
          <ac:spMkLst>
            <pc:docMk/>
            <pc:sldMk cId="4223790480" sldId="275"/>
            <ac:spMk id="41" creationId="{ED9ACF96-C8E2-A26C-27B6-D40A1976AD7D}"/>
          </ac:spMkLst>
        </pc:spChg>
        <pc:spChg chg="mod">
          <ac:chgData name="Montiglio, Pierre-Olivier" userId="2b6b8fa3-1adf-4133-8ff0-9ad8f8f39005" providerId="ADAL" clId="{8E734D9E-30F5-47AE-93E8-E44566E55D7A}" dt="2023-04-13T20:23:20.144" v="6790" actId="207"/>
          <ac:spMkLst>
            <pc:docMk/>
            <pc:sldMk cId="4223790480" sldId="275"/>
            <ac:spMk id="45" creationId="{AC0E039A-E052-CEF3-E86C-B35EA2D7B203}"/>
          </ac:spMkLst>
        </pc:spChg>
        <pc:spChg chg="mod">
          <ac:chgData name="Montiglio, Pierre-Olivier" userId="2b6b8fa3-1adf-4133-8ff0-9ad8f8f39005" providerId="ADAL" clId="{8E734D9E-30F5-47AE-93E8-E44566E55D7A}" dt="2023-04-13T20:23:20.144" v="6790" actId="207"/>
          <ac:spMkLst>
            <pc:docMk/>
            <pc:sldMk cId="4223790480" sldId="275"/>
            <ac:spMk id="53" creationId="{D276C4E6-9849-D54E-7A17-AEAC2115E79E}"/>
          </ac:spMkLst>
        </pc:spChg>
        <pc:spChg chg="mod">
          <ac:chgData name="Montiglio, Pierre-Olivier" userId="2b6b8fa3-1adf-4133-8ff0-9ad8f8f39005" providerId="ADAL" clId="{8E734D9E-30F5-47AE-93E8-E44566E55D7A}" dt="2023-04-13T20:23:20.144" v="6790" actId="207"/>
          <ac:spMkLst>
            <pc:docMk/>
            <pc:sldMk cId="4223790480" sldId="275"/>
            <ac:spMk id="54" creationId="{EFCAE4CA-02F1-C75D-86AD-087794E167FA}"/>
          </ac:spMkLst>
        </pc:spChg>
        <pc:picChg chg="add mod">
          <ac:chgData name="Montiglio, Pierre-Olivier" userId="2b6b8fa3-1adf-4133-8ff0-9ad8f8f39005" providerId="ADAL" clId="{8E734D9E-30F5-47AE-93E8-E44566E55D7A}" dt="2023-04-13T20:23:11.503" v="6789" actId="167"/>
          <ac:picMkLst>
            <pc:docMk/>
            <pc:sldMk cId="4223790480" sldId="275"/>
            <ac:picMk id="13" creationId="{C50FC53F-00BD-E7D6-792C-58D07B9D3831}"/>
          </ac:picMkLst>
        </pc:picChg>
        <pc:cxnChg chg="mod">
          <ac:chgData name="Montiglio, Pierre-Olivier" userId="2b6b8fa3-1adf-4133-8ff0-9ad8f8f39005" providerId="ADAL" clId="{8E734D9E-30F5-47AE-93E8-E44566E55D7A}" dt="2023-04-13T20:23:20.144" v="6790" actId="207"/>
          <ac:cxnSpMkLst>
            <pc:docMk/>
            <pc:sldMk cId="4223790480" sldId="275"/>
            <ac:cxnSpMk id="7" creationId="{40A4C777-DB74-7E51-C0FB-05A83312C3EC}"/>
          </ac:cxnSpMkLst>
        </pc:cxnChg>
        <pc:cxnChg chg="mod">
          <ac:chgData name="Montiglio, Pierre-Olivier" userId="2b6b8fa3-1adf-4133-8ff0-9ad8f8f39005" providerId="ADAL" clId="{8E734D9E-30F5-47AE-93E8-E44566E55D7A}" dt="2023-04-13T20:23:20.144" v="6790" actId="207"/>
          <ac:cxnSpMkLst>
            <pc:docMk/>
            <pc:sldMk cId="4223790480" sldId="275"/>
            <ac:cxnSpMk id="8" creationId="{4571F922-FBCE-00C4-4D7E-524FB69CB3AB}"/>
          </ac:cxnSpMkLst>
        </pc:cxnChg>
        <pc:cxnChg chg="mod">
          <ac:chgData name="Montiglio, Pierre-Olivier" userId="2b6b8fa3-1adf-4133-8ff0-9ad8f8f39005" providerId="ADAL" clId="{8E734D9E-30F5-47AE-93E8-E44566E55D7A}" dt="2023-04-13T20:23:20.144" v="6790" actId="207"/>
          <ac:cxnSpMkLst>
            <pc:docMk/>
            <pc:sldMk cId="4223790480" sldId="275"/>
            <ac:cxnSpMk id="9" creationId="{A48E910D-B884-1373-FD99-966AF20203E1}"/>
          </ac:cxnSpMkLst>
        </pc:cxnChg>
        <pc:cxnChg chg="mod">
          <ac:chgData name="Montiglio, Pierre-Olivier" userId="2b6b8fa3-1adf-4133-8ff0-9ad8f8f39005" providerId="ADAL" clId="{8E734D9E-30F5-47AE-93E8-E44566E55D7A}" dt="2023-04-13T20:23:20.144" v="6790" actId="207"/>
          <ac:cxnSpMkLst>
            <pc:docMk/>
            <pc:sldMk cId="4223790480" sldId="275"/>
            <ac:cxnSpMk id="10" creationId="{0017527C-73BC-FC38-325E-5D5D2D0C8B65}"/>
          </ac:cxnSpMkLst>
        </pc:cxnChg>
        <pc:cxnChg chg="mod">
          <ac:chgData name="Montiglio, Pierre-Olivier" userId="2b6b8fa3-1adf-4133-8ff0-9ad8f8f39005" providerId="ADAL" clId="{8E734D9E-30F5-47AE-93E8-E44566E55D7A}" dt="2023-04-13T20:23:20.144" v="6790" actId="207"/>
          <ac:cxnSpMkLst>
            <pc:docMk/>
            <pc:sldMk cId="4223790480" sldId="275"/>
            <ac:cxnSpMk id="11" creationId="{64D22903-6490-371F-ABC2-0B2D0E89CFC6}"/>
          </ac:cxnSpMkLst>
        </pc:cxnChg>
        <pc:cxnChg chg="mod">
          <ac:chgData name="Montiglio, Pierre-Olivier" userId="2b6b8fa3-1adf-4133-8ff0-9ad8f8f39005" providerId="ADAL" clId="{8E734D9E-30F5-47AE-93E8-E44566E55D7A}" dt="2023-04-13T20:23:20.144" v="6790" actId="207"/>
          <ac:cxnSpMkLst>
            <pc:docMk/>
            <pc:sldMk cId="4223790480" sldId="275"/>
            <ac:cxnSpMk id="12" creationId="{B94223C2-E388-01D2-B96B-59AD4A93538A}"/>
          </ac:cxnSpMkLst>
        </pc:cxnChg>
        <pc:cxnChg chg="mod">
          <ac:chgData name="Montiglio, Pierre-Olivier" userId="2b6b8fa3-1adf-4133-8ff0-9ad8f8f39005" providerId="ADAL" clId="{8E734D9E-30F5-47AE-93E8-E44566E55D7A}" dt="2023-04-13T20:23:20.144" v="6790" actId="207"/>
          <ac:cxnSpMkLst>
            <pc:docMk/>
            <pc:sldMk cId="4223790480" sldId="275"/>
            <ac:cxnSpMk id="15" creationId="{D7713FC4-AE0B-838D-FB72-C322F403CBD4}"/>
          </ac:cxnSpMkLst>
        </pc:cxnChg>
        <pc:cxnChg chg="mod">
          <ac:chgData name="Montiglio, Pierre-Olivier" userId="2b6b8fa3-1adf-4133-8ff0-9ad8f8f39005" providerId="ADAL" clId="{8E734D9E-30F5-47AE-93E8-E44566E55D7A}" dt="2023-04-13T20:23:20.144" v="6790" actId="207"/>
          <ac:cxnSpMkLst>
            <pc:docMk/>
            <pc:sldMk cId="4223790480" sldId="275"/>
            <ac:cxnSpMk id="30" creationId="{F9712045-BD6C-1754-E0BD-6C76A384C74F}"/>
          </ac:cxnSpMkLst>
        </pc:cxnChg>
      </pc:sldChg>
      <pc:sldChg chg="addSp modSp mod">
        <pc:chgData name="Montiglio, Pierre-Olivier" userId="2b6b8fa3-1adf-4133-8ff0-9ad8f8f39005" providerId="ADAL" clId="{8E734D9E-30F5-47AE-93E8-E44566E55D7A}" dt="2023-04-26T18:45:15.546" v="8509"/>
        <pc:sldMkLst>
          <pc:docMk/>
          <pc:sldMk cId="2231389075" sldId="276"/>
        </pc:sldMkLst>
        <pc:spChg chg="mod">
          <ac:chgData name="Montiglio, Pierre-Olivier" userId="2b6b8fa3-1adf-4133-8ff0-9ad8f8f39005" providerId="ADAL" clId="{8E734D9E-30F5-47AE-93E8-E44566E55D7A}" dt="2023-04-13T20:29:01.380" v="6981"/>
          <ac:spMkLst>
            <pc:docMk/>
            <pc:sldMk cId="2231389075" sldId="276"/>
            <ac:spMk id="2" creationId="{05466031-59CD-48C7-F3BB-C608B6E7AEB2}"/>
          </ac:spMkLst>
        </pc:spChg>
        <pc:spChg chg="mod">
          <ac:chgData name="Montiglio, Pierre-Olivier" userId="2b6b8fa3-1adf-4133-8ff0-9ad8f8f39005" providerId="ADAL" clId="{8E734D9E-30F5-47AE-93E8-E44566E55D7A}" dt="2023-04-13T20:25:36.668" v="6906" actId="207"/>
          <ac:spMkLst>
            <pc:docMk/>
            <pc:sldMk cId="2231389075" sldId="276"/>
            <ac:spMk id="3" creationId="{46B05C71-9885-563E-685C-EAF849744A38}"/>
          </ac:spMkLst>
        </pc:spChg>
        <pc:spChg chg="mod">
          <ac:chgData name="Montiglio, Pierre-Olivier" userId="2b6b8fa3-1adf-4133-8ff0-9ad8f8f39005" providerId="ADAL" clId="{8E734D9E-30F5-47AE-93E8-E44566E55D7A}" dt="2023-04-26T18:45:15.546" v="8509"/>
          <ac:spMkLst>
            <pc:docMk/>
            <pc:sldMk cId="2231389075" sldId="276"/>
            <ac:spMk id="5" creationId="{B75F979C-A491-424C-A516-84E947D67BBE}"/>
          </ac:spMkLst>
        </pc:spChg>
        <pc:spChg chg="mod">
          <ac:chgData name="Montiglio, Pierre-Olivier" userId="2b6b8fa3-1adf-4133-8ff0-9ad8f8f39005" providerId="ADAL" clId="{8E734D9E-30F5-47AE-93E8-E44566E55D7A}" dt="2023-04-13T20:25:36.668" v="6906" actId="207"/>
          <ac:spMkLst>
            <pc:docMk/>
            <pc:sldMk cId="2231389075" sldId="276"/>
            <ac:spMk id="26" creationId="{A3E6D868-200C-3D3B-6BF3-220DE8A99E05}"/>
          </ac:spMkLst>
        </pc:spChg>
        <pc:spChg chg="mod">
          <ac:chgData name="Montiglio, Pierre-Olivier" userId="2b6b8fa3-1adf-4133-8ff0-9ad8f8f39005" providerId="ADAL" clId="{8E734D9E-30F5-47AE-93E8-E44566E55D7A}" dt="2023-04-13T20:25:36.668" v="6906" actId="207"/>
          <ac:spMkLst>
            <pc:docMk/>
            <pc:sldMk cId="2231389075" sldId="276"/>
            <ac:spMk id="27" creationId="{3B8E5F07-BA7D-AEC3-40A2-CC6D579CAA6D}"/>
          </ac:spMkLst>
        </pc:spChg>
        <pc:spChg chg="mod">
          <ac:chgData name="Montiglio, Pierre-Olivier" userId="2b6b8fa3-1adf-4133-8ff0-9ad8f8f39005" providerId="ADAL" clId="{8E734D9E-30F5-47AE-93E8-E44566E55D7A}" dt="2023-04-13T20:25:44.649" v="6907" actId="1582"/>
          <ac:spMkLst>
            <pc:docMk/>
            <pc:sldMk cId="2231389075" sldId="276"/>
            <ac:spMk id="41" creationId="{ED9ACF96-C8E2-A26C-27B6-D40A1976AD7D}"/>
          </ac:spMkLst>
        </pc:spChg>
        <pc:spChg chg="mod">
          <ac:chgData name="Montiglio, Pierre-Olivier" userId="2b6b8fa3-1adf-4133-8ff0-9ad8f8f39005" providerId="ADAL" clId="{8E734D9E-30F5-47AE-93E8-E44566E55D7A}" dt="2023-04-13T20:25:36.668" v="6906" actId="207"/>
          <ac:spMkLst>
            <pc:docMk/>
            <pc:sldMk cId="2231389075" sldId="276"/>
            <ac:spMk id="45" creationId="{AC0E039A-E052-CEF3-E86C-B35EA2D7B203}"/>
          </ac:spMkLst>
        </pc:spChg>
        <pc:spChg chg="mod">
          <ac:chgData name="Montiglio, Pierre-Olivier" userId="2b6b8fa3-1adf-4133-8ff0-9ad8f8f39005" providerId="ADAL" clId="{8E734D9E-30F5-47AE-93E8-E44566E55D7A}" dt="2023-04-13T20:25:36.668" v="6906" actId="207"/>
          <ac:spMkLst>
            <pc:docMk/>
            <pc:sldMk cId="2231389075" sldId="276"/>
            <ac:spMk id="52" creationId="{441F1F03-9D42-4749-D22C-96940566D239}"/>
          </ac:spMkLst>
        </pc:spChg>
        <pc:spChg chg="mod">
          <ac:chgData name="Montiglio, Pierre-Olivier" userId="2b6b8fa3-1adf-4133-8ff0-9ad8f8f39005" providerId="ADAL" clId="{8E734D9E-30F5-47AE-93E8-E44566E55D7A}" dt="2023-04-13T20:25:36.668" v="6906" actId="207"/>
          <ac:spMkLst>
            <pc:docMk/>
            <pc:sldMk cId="2231389075" sldId="276"/>
            <ac:spMk id="53" creationId="{D276C4E6-9849-D54E-7A17-AEAC2115E79E}"/>
          </ac:spMkLst>
        </pc:spChg>
        <pc:picChg chg="add mod">
          <ac:chgData name="Montiglio, Pierre-Olivier" userId="2b6b8fa3-1adf-4133-8ff0-9ad8f8f39005" providerId="ADAL" clId="{8E734D9E-30F5-47AE-93E8-E44566E55D7A}" dt="2023-04-13T20:25:31.305" v="6905" actId="167"/>
          <ac:picMkLst>
            <pc:docMk/>
            <pc:sldMk cId="2231389075" sldId="276"/>
            <ac:picMk id="13" creationId="{951FAD6B-CEC5-8BC1-7BBD-6146B89D01EB}"/>
          </ac:picMkLst>
        </pc:picChg>
        <pc:cxnChg chg="mod">
          <ac:chgData name="Montiglio, Pierre-Olivier" userId="2b6b8fa3-1adf-4133-8ff0-9ad8f8f39005" providerId="ADAL" clId="{8E734D9E-30F5-47AE-93E8-E44566E55D7A}" dt="2023-04-13T20:25:36.668" v="6906" actId="207"/>
          <ac:cxnSpMkLst>
            <pc:docMk/>
            <pc:sldMk cId="2231389075" sldId="276"/>
            <ac:cxnSpMk id="7" creationId="{40A4C777-DB74-7E51-C0FB-05A83312C3EC}"/>
          </ac:cxnSpMkLst>
        </pc:cxnChg>
        <pc:cxnChg chg="mod">
          <ac:chgData name="Montiglio, Pierre-Olivier" userId="2b6b8fa3-1adf-4133-8ff0-9ad8f8f39005" providerId="ADAL" clId="{8E734D9E-30F5-47AE-93E8-E44566E55D7A}" dt="2023-04-13T20:25:36.668" v="6906" actId="207"/>
          <ac:cxnSpMkLst>
            <pc:docMk/>
            <pc:sldMk cId="2231389075" sldId="276"/>
            <ac:cxnSpMk id="8" creationId="{4571F922-FBCE-00C4-4D7E-524FB69CB3AB}"/>
          </ac:cxnSpMkLst>
        </pc:cxnChg>
        <pc:cxnChg chg="mod">
          <ac:chgData name="Montiglio, Pierre-Olivier" userId="2b6b8fa3-1adf-4133-8ff0-9ad8f8f39005" providerId="ADAL" clId="{8E734D9E-30F5-47AE-93E8-E44566E55D7A}" dt="2023-04-13T20:25:36.668" v="6906" actId="207"/>
          <ac:cxnSpMkLst>
            <pc:docMk/>
            <pc:sldMk cId="2231389075" sldId="276"/>
            <ac:cxnSpMk id="9" creationId="{A48E910D-B884-1373-FD99-966AF20203E1}"/>
          </ac:cxnSpMkLst>
        </pc:cxnChg>
        <pc:cxnChg chg="mod">
          <ac:chgData name="Montiglio, Pierre-Olivier" userId="2b6b8fa3-1adf-4133-8ff0-9ad8f8f39005" providerId="ADAL" clId="{8E734D9E-30F5-47AE-93E8-E44566E55D7A}" dt="2023-04-13T20:25:36.668" v="6906" actId="207"/>
          <ac:cxnSpMkLst>
            <pc:docMk/>
            <pc:sldMk cId="2231389075" sldId="276"/>
            <ac:cxnSpMk id="10" creationId="{0017527C-73BC-FC38-325E-5D5D2D0C8B65}"/>
          </ac:cxnSpMkLst>
        </pc:cxnChg>
        <pc:cxnChg chg="mod">
          <ac:chgData name="Montiglio, Pierre-Olivier" userId="2b6b8fa3-1adf-4133-8ff0-9ad8f8f39005" providerId="ADAL" clId="{8E734D9E-30F5-47AE-93E8-E44566E55D7A}" dt="2023-04-13T20:25:36.668" v="6906" actId="207"/>
          <ac:cxnSpMkLst>
            <pc:docMk/>
            <pc:sldMk cId="2231389075" sldId="276"/>
            <ac:cxnSpMk id="11" creationId="{64D22903-6490-371F-ABC2-0B2D0E89CFC6}"/>
          </ac:cxnSpMkLst>
        </pc:cxnChg>
        <pc:cxnChg chg="mod">
          <ac:chgData name="Montiglio, Pierre-Olivier" userId="2b6b8fa3-1adf-4133-8ff0-9ad8f8f39005" providerId="ADAL" clId="{8E734D9E-30F5-47AE-93E8-E44566E55D7A}" dt="2023-04-13T20:25:36.668" v="6906" actId="207"/>
          <ac:cxnSpMkLst>
            <pc:docMk/>
            <pc:sldMk cId="2231389075" sldId="276"/>
            <ac:cxnSpMk id="12" creationId="{B94223C2-E388-01D2-B96B-59AD4A93538A}"/>
          </ac:cxnSpMkLst>
        </pc:cxnChg>
        <pc:cxnChg chg="mod">
          <ac:chgData name="Montiglio, Pierre-Olivier" userId="2b6b8fa3-1adf-4133-8ff0-9ad8f8f39005" providerId="ADAL" clId="{8E734D9E-30F5-47AE-93E8-E44566E55D7A}" dt="2023-04-13T20:25:36.668" v="6906" actId="207"/>
          <ac:cxnSpMkLst>
            <pc:docMk/>
            <pc:sldMk cId="2231389075" sldId="276"/>
            <ac:cxnSpMk id="15" creationId="{D7713FC4-AE0B-838D-FB72-C322F403CBD4}"/>
          </ac:cxnSpMkLst>
        </pc:cxnChg>
        <pc:cxnChg chg="mod">
          <ac:chgData name="Montiglio, Pierre-Olivier" userId="2b6b8fa3-1adf-4133-8ff0-9ad8f8f39005" providerId="ADAL" clId="{8E734D9E-30F5-47AE-93E8-E44566E55D7A}" dt="2023-04-13T20:25:36.668" v="6906" actId="207"/>
          <ac:cxnSpMkLst>
            <pc:docMk/>
            <pc:sldMk cId="2231389075" sldId="276"/>
            <ac:cxnSpMk id="30" creationId="{F9712045-BD6C-1754-E0BD-6C76A384C74F}"/>
          </ac:cxnSpMkLst>
        </pc:cxnChg>
      </pc:sldChg>
      <pc:sldChg chg="addSp delSp modSp mod">
        <pc:chgData name="Montiglio, Pierre-Olivier" userId="2b6b8fa3-1adf-4133-8ff0-9ad8f8f39005" providerId="ADAL" clId="{8E734D9E-30F5-47AE-93E8-E44566E55D7A}" dt="2023-04-26T18:45:23.421" v="8510"/>
        <pc:sldMkLst>
          <pc:docMk/>
          <pc:sldMk cId="4239852043" sldId="277"/>
        </pc:sldMkLst>
        <pc:spChg chg="mod">
          <ac:chgData name="Montiglio, Pierre-Olivier" userId="2b6b8fa3-1adf-4133-8ff0-9ad8f8f39005" providerId="ADAL" clId="{8E734D9E-30F5-47AE-93E8-E44566E55D7A}" dt="2023-04-13T20:29:05.855" v="6982"/>
          <ac:spMkLst>
            <pc:docMk/>
            <pc:sldMk cId="4239852043" sldId="277"/>
            <ac:spMk id="2" creationId="{05466031-59CD-48C7-F3BB-C608B6E7AEB2}"/>
          </ac:spMkLst>
        </pc:spChg>
        <pc:spChg chg="mod">
          <ac:chgData name="Montiglio, Pierre-Olivier" userId="2b6b8fa3-1adf-4133-8ff0-9ad8f8f39005" providerId="ADAL" clId="{8E734D9E-30F5-47AE-93E8-E44566E55D7A}" dt="2023-04-13T20:25:55.772" v="6910" actId="207"/>
          <ac:spMkLst>
            <pc:docMk/>
            <pc:sldMk cId="4239852043" sldId="277"/>
            <ac:spMk id="3" creationId="{46B05C71-9885-563E-685C-EAF849744A38}"/>
          </ac:spMkLst>
        </pc:spChg>
        <pc:spChg chg="mod">
          <ac:chgData name="Montiglio, Pierre-Olivier" userId="2b6b8fa3-1adf-4133-8ff0-9ad8f8f39005" providerId="ADAL" clId="{8E734D9E-30F5-47AE-93E8-E44566E55D7A}" dt="2023-04-26T18:45:23.421" v="8510"/>
          <ac:spMkLst>
            <pc:docMk/>
            <pc:sldMk cId="4239852043" sldId="277"/>
            <ac:spMk id="5" creationId="{B75F979C-A491-424C-A516-84E947D67BBE}"/>
          </ac:spMkLst>
        </pc:spChg>
        <pc:spChg chg="add del mod">
          <ac:chgData name="Montiglio, Pierre-Olivier" userId="2b6b8fa3-1adf-4133-8ff0-9ad8f8f39005" providerId="ADAL" clId="{8E734D9E-30F5-47AE-93E8-E44566E55D7A}" dt="2023-04-12T17:11:11.952" v="300"/>
          <ac:spMkLst>
            <pc:docMk/>
            <pc:sldMk cId="4239852043" sldId="277"/>
            <ac:spMk id="13" creationId="{D7C43374-0D7A-FC65-17FF-C42866AE7BD5}"/>
          </ac:spMkLst>
        </pc:spChg>
        <pc:spChg chg="mod">
          <ac:chgData name="Montiglio, Pierre-Olivier" userId="2b6b8fa3-1adf-4133-8ff0-9ad8f8f39005" providerId="ADAL" clId="{8E734D9E-30F5-47AE-93E8-E44566E55D7A}" dt="2023-04-13T20:25:55.772" v="6910" actId="207"/>
          <ac:spMkLst>
            <pc:docMk/>
            <pc:sldMk cId="4239852043" sldId="277"/>
            <ac:spMk id="27" creationId="{3AF1EC22-AD06-8839-E191-A49B59337153}"/>
          </ac:spMkLst>
        </pc:spChg>
        <pc:spChg chg="mod">
          <ac:chgData name="Montiglio, Pierre-Olivier" userId="2b6b8fa3-1adf-4133-8ff0-9ad8f8f39005" providerId="ADAL" clId="{8E734D9E-30F5-47AE-93E8-E44566E55D7A}" dt="2023-04-13T20:25:55.772" v="6910" actId="207"/>
          <ac:spMkLst>
            <pc:docMk/>
            <pc:sldMk cId="4239852043" sldId="277"/>
            <ac:spMk id="45" creationId="{AC0E039A-E052-CEF3-E86C-B35EA2D7B203}"/>
          </ac:spMkLst>
        </pc:spChg>
        <pc:spChg chg="mod">
          <ac:chgData name="Montiglio, Pierre-Olivier" userId="2b6b8fa3-1adf-4133-8ff0-9ad8f8f39005" providerId="ADAL" clId="{8E734D9E-30F5-47AE-93E8-E44566E55D7A}" dt="2023-04-13T20:25:55.772" v="6910" actId="207"/>
          <ac:spMkLst>
            <pc:docMk/>
            <pc:sldMk cId="4239852043" sldId="277"/>
            <ac:spMk id="52" creationId="{441F1F03-9D42-4749-D22C-96940566D239}"/>
          </ac:spMkLst>
        </pc:spChg>
        <pc:spChg chg="mod">
          <ac:chgData name="Montiglio, Pierre-Olivier" userId="2b6b8fa3-1adf-4133-8ff0-9ad8f8f39005" providerId="ADAL" clId="{8E734D9E-30F5-47AE-93E8-E44566E55D7A}" dt="2023-04-13T20:25:55.772" v="6910" actId="207"/>
          <ac:spMkLst>
            <pc:docMk/>
            <pc:sldMk cId="4239852043" sldId="277"/>
            <ac:spMk id="53" creationId="{D276C4E6-9849-D54E-7A17-AEAC2115E79E}"/>
          </ac:spMkLst>
        </pc:spChg>
        <pc:picChg chg="add mod">
          <ac:chgData name="Montiglio, Pierre-Olivier" userId="2b6b8fa3-1adf-4133-8ff0-9ad8f8f39005" providerId="ADAL" clId="{8E734D9E-30F5-47AE-93E8-E44566E55D7A}" dt="2023-04-13T20:25:51.839" v="6909" actId="167"/>
          <ac:picMkLst>
            <pc:docMk/>
            <pc:sldMk cId="4239852043" sldId="277"/>
            <ac:picMk id="13" creationId="{F6DBF237-4BF1-D30A-DA6D-8081A063D423}"/>
          </ac:picMkLst>
        </pc:picChg>
        <pc:cxnChg chg="mod">
          <ac:chgData name="Montiglio, Pierre-Olivier" userId="2b6b8fa3-1adf-4133-8ff0-9ad8f8f39005" providerId="ADAL" clId="{8E734D9E-30F5-47AE-93E8-E44566E55D7A}" dt="2023-04-13T20:25:55.772" v="6910" actId="207"/>
          <ac:cxnSpMkLst>
            <pc:docMk/>
            <pc:sldMk cId="4239852043" sldId="277"/>
            <ac:cxnSpMk id="7" creationId="{40A4C777-DB74-7E51-C0FB-05A83312C3EC}"/>
          </ac:cxnSpMkLst>
        </pc:cxnChg>
        <pc:cxnChg chg="mod">
          <ac:chgData name="Montiglio, Pierre-Olivier" userId="2b6b8fa3-1adf-4133-8ff0-9ad8f8f39005" providerId="ADAL" clId="{8E734D9E-30F5-47AE-93E8-E44566E55D7A}" dt="2023-04-13T20:25:55.772" v="6910" actId="207"/>
          <ac:cxnSpMkLst>
            <pc:docMk/>
            <pc:sldMk cId="4239852043" sldId="277"/>
            <ac:cxnSpMk id="8" creationId="{4571F922-FBCE-00C4-4D7E-524FB69CB3AB}"/>
          </ac:cxnSpMkLst>
        </pc:cxnChg>
        <pc:cxnChg chg="mod">
          <ac:chgData name="Montiglio, Pierre-Olivier" userId="2b6b8fa3-1adf-4133-8ff0-9ad8f8f39005" providerId="ADAL" clId="{8E734D9E-30F5-47AE-93E8-E44566E55D7A}" dt="2023-04-13T20:25:55.772" v="6910" actId="207"/>
          <ac:cxnSpMkLst>
            <pc:docMk/>
            <pc:sldMk cId="4239852043" sldId="277"/>
            <ac:cxnSpMk id="9" creationId="{A48E910D-B884-1373-FD99-966AF20203E1}"/>
          </ac:cxnSpMkLst>
        </pc:cxnChg>
        <pc:cxnChg chg="mod">
          <ac:chgData name="Montiglio, Pierre-Olivier" userId="2b6b8fa3-1adf-4133-8ff0-9ad8f8f39005" providerId="ADAL" clId="{8E734D9E-30F5-47AE-93E8-E44566E55D7A}" dt="2023-04-13T20:25:55.772" v="6910" actId="207"/>
          <ac:cxnSpMkLst>
            <pc:docMk/>
            <pc:sldMk cId="4239852043" sldId="277"/>
            <ac:cxnSpMk id="10" creationId="{0017527C-73BC-FC38-325E-5D5D2D0C8B65}"/>
          </ac:cxnSpMkLst>
        </pc:cxnChg>
        <pc:cxnChg chg="mod">
          <ac:chgData name="Montiglio, Pierre-Olivier" userId="2b6b8fa3-1adf-4133-8ff0-9ad8f8f39005" providerId="ADAL" clId="{8E734D9E-30F5-47AE-93E8-E44566E55D7A}" dt="2023-04-13T20:25:55.772" v="6910" actId="207"/>
          <ac:cxnSpMkLst>
            <pc:docMk/>
            <pc:sldMk cId="4239852043" sldId="277"/>
            <ac:cxnSpMk id="11" creationId="{64D22903-6490-371F-ABC2-0B2D0E89CFC6}"/>
          </ac:cxnSpMkLst>
        </pc:cxnChg>
        <pc:cxnChg chg="mod">
          <ac:chgData name="Montiglio, Pierre-Olivier" userId="2b6b8fa3-1adf-4133-8ff0-9ad8f8f39005" providerId="ADAL" clId="{8E734D9E-30F5-47AE-93E8-E44566E55D7A}" dt="2023-04-13T20:25:55.772" v="6910" actId="207"/>
          <ac:cxnSpMkLst>
            <pc:docMk/>
            <pc:sldMk cId="4239852043" sldId="277"/>
            <ac:cxnSpMk id="12" creationId="{B94223C2-E388-01D2-B96B-59AD4A93538A}"/>
          </ac:cxnSpMkLst>
        </pc:cxnChg>
        <pc:cxnChg chg="mod">
          <ac:chgData name="Montiglio, Pierre-Olivier" userId="2b6b8fa3-1adf-4133-8ff0-9ad8f8f39005" providerId="ADAL" clId="{8E734D9E-30F5-47AE-93E8-E44566E55D7A}" dt="2023-04-13T20:25:55.772" v="6910" actId="207"/>
          <ac:cxnSpMkLst>
            <pc:docMk/>
            <pc:sldMk cId="4239852043" sldId="277"/>
            <ac:cxnSpMk id="15" creationId="{D7713FC4-AE0B-838D-FB72-C322F403CBD4}"/>
          </ac:cxnSpMkLst>
        </pc:cxnChg>
        <pc:cxnChg chg="mod">
          <ac:chgData name="Montiglio, Pierre-Olivier" userId="2b6b8fa3-1adf-4133-8ff0-9ad8f8f39005" providerId="ADAL" clId="{8E734D9E-30F5-47AE-93E8-E44566E55D7A}" dt="2023-04-13T20:25:55.772" v="6910" actId="207"/>
          <ac:cxnSpMkLst>
            <pc:docMk/>
            <pc:sldMk cId="4239852043" sldId="277"/>
            <ac:cxnSpMk id="30" creationId="{F9712045-BD6C-1754-E0BD-6C76A384C74F}"/>
          </ac:cxnSpMkLst>
        </pc:cxnChg>
      </pc:sldChg>
      <pc:sldChg chg="addSp modSp mod">
        <pc:chgData name="Montiglio, Pierre-Olivier" userId="2b6b8fa3-1adf-4133-8ff0-9ad8f8f39005" providerId="ADAL" clId="{8E734D9E-30F5-47AE-93E8-E44566E55D7A}" dt="2023-04-26T18:44:44.065" v="8505" actId="20577"/>
        <pc:sldMkLst>
          <pc:docMk/>
          <pc:sldMk cId="1783262310" sldId="278"/>
        </pc:sldMkLst>
        <pc:spChg chg="mod">
          <ac:chgData name="Montiglio, Pierre-Olivier" userId="2b6b8fa3-1adf-4133-8ff0-9ad8f8f39005" providerId="ADAL" clId="{8E734D9E-30F5-47AE-93E8-E44566E55D7A}" dt="2023-04-13T20:30:17.704" v="7067" actId="20577"/>
          <ac:spMkLst>
            <pc:docMk/>
            <pc:sldMk cId="1783262310" sldId="278"/>
            <ac:spMk id="2" creationId="{05466031-59CD-48C7-F3BB-C608B6E7AEB2}"/>
          </ac:spMkLst>
        </pc:spChg>
        <pc:spChg chg="mod">
          <ac:chgData name="Montiglio, Pierre-Olivier" userId="2b6b8fa3-1adf-4133-8ff0-9ad8f8f39005" providerId="ADAL" clId="{8E734D9E-30F5-47AE-93E8-E44566E55D7A}" dt="2023-04-13T20:30:32.490" v="7075" actId="27636"/>
          <ac:spMkLst>
            <pc:docMk/>
            <pc:sldMk cId="1783262310" sldId="278"/>
            <ac:spMk id="3" creationId="{46B05C71-9885-563E-685C-EAF849744A38}"/>
          </ac:spMkLst>
        </pc:spChg>
        <pc:spChg chg="mod">
          <ac:chgData name="Montiglio, Pierre-Olivier" userId="2b6b8fa3-1adf-4133-8ff0-9ad8f8f39005" providerId="ADAL" clId="{8E734D9E-30F5-47AE-93E8-E44566E55D7A}" dt="2023-04-26T18:44:44.065" v="8505" actId="20577"/>
          <ac:spMkLst>
            <pc:docMk/>
            <pc:sldMk cId="1783262310" sldId="278"/>
            <ac:spMk id="5" creationId="{B75F979C-A491-424C-A516-84E947D67BBE}"/>
          </ac:spMkLst>
        </pc:spChg>
        <pc:picChg chg="add mod">
          <ac:chgData name="Montiglio, Pierre-Olivier" userId="2b6b8fa3-1adf-4133-8ff0-9ad8f8f39005" providerId="ADAL" clId="{8E734D9E-30F5-47AE-93E8-E44566E55D7A}" dt="2023-04-13T20:26:22.344" v="6916" actId="167"/>
          <ac:picMkLst>
            <pc:docMk/>
            <pc:sldMk cId="1783262310" sldId="278"/>
            <ac:picMk id="7" creationId="{E9A252C4-B2DB-3190-5882-578B265D1B27}"/>
          </ac:picMkLst>
        </pc:picChg>
      </pc:sldChg>
      <pc:sldChg chg="addSp delSp modSp add mod modShow">
        <pc:chgData name="Montiglio, Pierre-Olivier" userId="2b6b8fa3-1adf-4133-8ff0-9ad8f8f39005" providerId="ADAL" clId="{8E734D9E-30F5-47AE-93E8-E44566E55D7A}" dt="2023-04-26T18:49:18.761" v="8535" actId="729"/>
        <pc:sldMkLst>
          <pc:docMk/>
          <pc:sldMk cId="422718445" sldId="279"/>
        </pc:sldMkLst>
        <pc:spChg chg="mod">
          <ac:chgData name="Montiglio, Pierre-Olivier" userId="2b6b8fa3-1adf-4133-8ff0-9ad8f8f39005" providerId="ADAL" clId="{8E734D9E-30F5-47AE-93E8-E44566E55D7A}" dt="2023-04-13T20:29:09.357" v="6983"/>
          <ac:spMkLst>
            <pc:docMk/>
            <pc:sldMk cId="422718445" sldId="279"/>
            <ac:spMk id="2" creationId="{05466031-59CD-48C7-F3BB-C608B6E7AEB2}"/>
          </ac:spMkLst>
        </pc:spChg>
        <pc:spChg chg="mod">
          <ac:chgData name="Montiglio, Pierre-Olivier" userId="2b6b8fa3-1adf-4133-8ff0-9ad8f8f39005" providerId="ADAL" clId="{8E734D9E-30F5-47AE-93E8-E44566E55D7A}" dt="2023-04-13T20:26:12.005" v="6914" actId="207"/>
          <ac:spMkLst>
            <pc:docMk/>
            <pc:sldMk cId="422718445" sldId="279"/>
            <ac:spMk id="3" creationId="{46B05C71-9885-563E-685C-EAF849744A38}"/>
          </ac:spMkLst>
        </pc:spChg>
        <pc:spChg chg="mod">
          <ac:chgData name="Montiglio, Pierre-Olivier" userId="2b6b8fa3-1adf-4133-8ff0-9ad8f8f39005" providerId="ADAL" clId="{8E734D9E-30F5-47AE-93E8-E44566E55D7A}" dt="2023-04-26T18:45:27.237" v="8511"/>
          <ac:spMkLst>
            <pc:docMk/>
            <pc:sldMk cId="422718445" sldId="279"/>
            <ac:spMk id="5" creationId="{B75F979C-A491-424C-A516-84E947D67BBE}"/>
          </ac:spMkLst>
        </pc:spChg>
        <pc:spChg chg="add mod">
          <ac:chgData name="Montiglio, Pierre-Olivier" userId="2b6b8fa3-1adf-4133-8ff0-9ad8f8f39005" providerId="ADAL" clId="{8E734D9E-30F5-47AE-93E8-E44566E55D7A}" dt="2023-04-13T20:26:08.548" v="6913" actId="207"/>
          <ac:spMkLst>
            <pc:docMk/>
            <pc:sldMk cId="422718445" sldId="279"/>
            <ac:spMk id="13" creationId="{D58E1FB9-FD85-6DEF-DA88-D2CFA64C673E}"/>
          </ac:spMkLst>
        </pc:spChg>
        <pc:spChg chg="mod">
          <ac:chgData name="Montiglio, Pierre-Olivier" userId="2b6b8fa3-1adf-4133-8ff0-9ad8f8f39005" providerId="ADAL" clId="{8E734D9E-30F5-47AE-93E8-E44566E55D7A}" dt="2023-04-13T20:26:08.548" v="6913" actId="207"/>
          <ac:spMkLst>
            <pc:docMk/>
            <pc:sldMk cId="422718445" sldId="279"/>
            <ac:spMk id="27" creationId="{3AF1EC22-AD06-8839-E191-A49B59337153}"/>
          </ac:spMkLst>
        </pc:spChg>
        <pc:spChg chg="mod">
          <ac:chgData name="Montiglio, Pierre-Olivier" userId="2b6b8fa3-1adf-4133-8ff0-9ad8f8f39005" providerId="ADAL" clId="{8E734D9E-30F5-47AE-93E8-E44566E55D7A}" dt="2023-04-13T20:26:08.548" v="6913" actId="207"/>
          <ac:spMkLst>
            <pc:docMk/>
            <pc:sldMk cId="422718445" sldId="279"/>
            <ac:spMk id="45" creationId="{AC0E039A-E052-CEF3-E86C-B35EA2D7B203}"/>
          </ac:spMkLst>
        </pc:spChg>
        <pc:spChg chg="mod">
          <ac:chgData name="Montiglio, Pierre-Olivier" userId="2b6b8fa3-1adf-4133-8ff0-9ad8f8f39005" providerId="ADAL" clId="{8E734D9E-30F5-47AE-93E8-E44566E55D7A}" dt="2023-04-13T20:26:08.548" v="6913" actId="207"/>
          <ac:spMkLst>
            <pc:docMk/>
            <pc:sldMk cId="422718445" sldId="279"/>
            <ac:spMk id="53" creationId="{D276C4E6-9849-D54E-7A17-AEAC2115E79E}"/>
          </ac:spMkLst>
        </pc:spChg>
        <pc:picChg chg="add mod">
          <ac:chgData name="Montiglio, Pierre-Olivier" userId="2b6b8fa3-1adf-4133-8ff0-9ad8f8f39005" providerId="ADAL" clId="{8E734D9E-30F5-47AE-93E8-E44566E55D7A}" dt="2023-04-13T20:26:03.210" v="6912" actId="167"/>
          <ac:picMkLst>
            <pc:docMk/>
            <pc:sldMk cId="422718445" sldId="279"/>
            <ac:picMk id="10" creationId="{564D952D-EB23-2AA7-BA41-A0246AC843A4}"/>
          </ac:picMkLst>
        </pc:picChg>
        <pc:cxnChg chg="del">
          <ac:chgData name="Montiglio, Pierre-Olivier" userId="2b6b8fa3-1adf-4133-8ff0-9ad8f8f39005" providerId="ADAL" clId="{8E734D9E-30F5-47AE-93E8-E44566E55D7A}" dt="2023-04-12T17:11:04.497" v="298" actId="478"/>
          <ac:cxnSpMkLst>
            <pc:docMk/>
            <pc:sldMk cId="422718445" sldId="279"/>
            <ac:cxnSpMk id="10" creationId="{0017527C-73BC-FC38-325E-5D5D2D0C8B65}"/>
          </ac:cxnSpMkLst>
        </pc:cxnChg>
        <pc:cxnChg chg="del">
          <ac:chgData name="Montiglio, Pierre-Olivier" userId="2b6b8fa3-1adf-4133-8ff0-9ad8f8f39005" providerId="ADAL" clId="{8E734D9E-30F5-47AE-93E8-E44566E55D7A}" dt="2023-04-12T17:11:04.497" v="298" actId="478"/>
          <ac:cxnSpMkLst>
            <pc:docMk/>
            <pc:sldMk cId="422718445" sldId="279"/>
            <ac:cxnSpMk id="11" creationId="{64D22903-6490-371F-ABC2-0B2D0E89CFC6}"/>
          </ac:cxnSpMkLst>
        </pc:cxnChg>
        <pc:cxnChg chg="del">
          <ac:chgData name="Montiglio, Pierre-Olivier" userId="2b6b8fa3-1adf-4133-8ff0-9ad8f8f39005" providerId="ADAL" clId="{8E734D9E-30F5-47AE-93E8-E44566E55D7A}" dt="2023-04-12T17:11:04.497" v="298" actId="478"/>
          <ac:cxnSpMkLst>
            <pc:docMk/>
            <pc:sldMk cId="422718445" sldId="279"/>
            <ac:cxnSpMk id="12" creationId="{B94223C2-E388-01D2-B96B-59AD4A93538A}"/>
          </ac:cxnSpMkLst>
        </pc:cxnChg>
        <pc:cxnChg chg="del">
          <ac:chgData name="Montiglio, Pierre-Olivier" userId="2b6b8fa3-1adf-4133-8ff0-9ad8f8f39005" providerId="ADAL" clId="{8E734D9E-30F5-47AE-93E8-E44566E55D7A}" dt="2023-04-12T17:11:04.497" v="298" actId="478"/>
          <ac:cxnSpMkLst>
            <pc:docMk/>
            <pc:sldMk cId="422718445" sldId="279"/>
            <ac:cxnSpMk id="15" creationId="{D7713FC4-AE0B-838D-FB72-C322F403CBD4}"/>
          </ac:cxnSpMkLst>
        </pc:cxnChg>
        <pc:cxnChg chg="del">
          <ac:chgData name="Montiglio, Pierre-Olivier" userId="2b6b8fa3-1adf-4133-8ff0-9ad8f8f39005" providerId="ADAL" clId="{8E734D9E-30F5-47AE-93E8-E44566E55D7A}" dt="2023-04-12T17:11:04.497" v="298" actId="478"/>
          <ac:cxnSpMkLst>
            <pc:docMk/>
            <pc:sldMk cId="422718445" sldId="279"/>
            <ac:cxnSpMk id="30" creationId="{F9712045-BD6C-1754-E0BD-6C76A384C74F}"/>
          </ac:cxnSpMkLst>
        </pc:cxnChg>
      </pc:sldChg>
      <pc:sldChg chg="addSp modSp add mod">
        <pc:chgData name="Montiglio, Pierre-Olivier" userId="2b6b8fa3-1adf-4133-8ff0-9ad8f8f39005" providerId="ADAL" clId="{8E734D9E-30F5-47AE-93E8-E44566E55D7A}" dt="2023-04-26T18:54:05.209" v="8595" actId="20577"/>
        <pc:sldMkLst>
          <pc:docMk/>
          <pc:sldMk cId="1624644338" sldId="280"/>
        </pc:sldMkLst>
        <pc:spChg chg="mod">
          <ac:chgData name="Montiglio, Pierre-Olivier" userId="2b6b8fa3-1adf-4133-8ff0-9ad8f8f39005" providerId="ADAL" clId="{8E734D9E-30F5-47AE-93E8-E44566E55D7A}" dt="2023-04-13T20:31:13.956" v="7087" actId="20577"/>
          <ac:spMkLst>
            <pc:docMk/>
            <pc:sldMk cId="1624644338" sldId="280"/>
            <ac:spMk id="2" creationId="{05466031-59CD-48C7-F3BB-C608B6E7AEB2}"/>
          </ac:spMkLst>
        </pc:spChg>
        <pc:spChg chg="mod">
          <ac:chgData name="Montiglio, Pierre-Olivier" userId="2b6b8fa3-1adf-4133-8ff0-9ad8f8f39005" providerId="ADAL" clId="{8E734D9E-30F5-47AE-93E8-E44566E55D7A}" dt="2023-04-26T18:54:05.209" v="8595" actId="20577"/>
          <ac:spMkLst>
            <pc:docMk/>
            <pc:sldMk cId="1624644338" sldId="280"/>
            <ac:spMk id="3" creationId="{46B05C71-9885-563E-685C-EAF849744A38}"/>
          </ac:spMkLst>
        </pc:spChg>
        <pc:spChg chg="mod">
          <ac:chgData name="Montiglio, Pierre-Olivier" userId="2b6b8fa3-1adf-4133-8ff0-9ad8f8f39005" providerId="ADAL" clId="{8E734D9E-30F5-47AE-93E8-E44566E55D7A}" dt="2023-04-26T18:44:55.296" v="8506"/>
          <ac:spMkLst>
            <pc:docMk/>
            <pc:sldMk cId="1624644338" sldId="280"/>
            <ac:spMk id="5" creationId="{B75F979C-A491-424C-A516-84E947D67BBE}"/>
          </ac:spMkLst>
        </pc:spChg>
        <pc:picChg chg="add mod">
          <ac:chgData name="Montiglio, Pierre-Olivier" userId="2b6b8fa3-1adf-4133-8ff0-9ad8f8f39005" providerId="ADAL" clId="{8E734D9E-30F5-47AE-93E8-E44566E55D7A}" dt="2023-04-13T20:26:45.465" v="6921" actId="167"/>
          <ac:picMkLst>
            <pc:docMk/>
            <pc:sldMk cId="1624644338" sldId="280"/>
            <ac:picMk id="7" creationId="{2A6CBA4D-D685-989C-901A-12E73910DDDC}"/>
          </ac:picMkLst>
        </pc:picChg>
      </pc:sldChg>
      <pc:sldChg chg="add del">
        <pc:chgData name="Montiglio, Pierre-Olivier" userId="2b6b8fa3-1adf-4133-8ff0-9ad8f8f39005" providerId="ADAL" clId="{8E734D9E-30F5-47AE-93E8-E44566E55D7A}" dt="2023-04-13T17:16:18.631" v="2551" actId="47"/>
        <pc:sldMkLst>
          <pc:docMk/>
          <pc:sldMk cId="2689902915" sldId="281"/>
        </pc:sldMkLst>
      </pc:sldChg>
      <pc:sldChg chg="addSp modSp add mod modNotesTx">
        <pc:chgData name="Montiglio, Pierre-Olivier" userId="2b6b8fa3-1adf-4133-8ff0-9ad8f8f39005" providerId="ADAL" clId="{8E734D9E-30F5-47AE-93E8-E44566E55D7A}" dt="2023-05-02T19:10:29.807" v="20428"/>
        <pc:sldMkLst>
          <pc:docMk/>
          <pc:sldMk cId="1284776173" sldId="282"/>
        </pc:sldMkLst>
        <pc:spChg chg="mod">
          <ac:chgData name="Montiglio, Pierre-Olivier" userId="2b6b8fa3-1adf-4133-8ff0-9ad8f8f39005" providerId="ADAL" clId="{8E734D9E-30F5-47AE-93E8-E44566E55D7A}" dt="2023-05-02T19:10:29.807" v="20428"/>
          <ac:spMkLst>
            <pc:docMk/>
            <pc:sldMk cId="1284776173" sldId="282"/>
            <ac:spMk id="3" creationId="{46B05C71-9885-563E-685C-EAF849744A38}"/>
          </ac:spMkLst>
        </pc:spChg>
        <pc:picChg chg="add mod ord modCrop">
          <ac:chgData name="Montiglio, Pierre-Olivier" userId="2b6b8fa3-1adf-4133-8ff0-9ad8f8f39005" providerId="ADAL" clId="{8E734D9E-30F5-47AE-93E8-E44566E55D7A}" dt="2023-04-12T18:29:51.113" v="2300" actId="167"/>
          <ac:picMkLst>
            <pc:docMk/>
            <pc:sldMk cId="1284776173" sldId="282"/>
            <ac:picMk id="7" creationId="{319E6D5B-6FAF-9EDA-7645-FE12410A5AE3}"/>
          </ac:picMkLst>
        </pc:picChg>
      </pc:sldChg>
      <pc:sldChg chg="modSp add mod modCm modNotesTx">
        <pc:chgData name="Montiglio, Pierre-Olivier" userId="2b6b8fa3-1adf-4133-8ff0-9ad8f8f39005" providerId="ADAL" clId="{8E734D9E-30F5-47AE-93E8-E44566E55D7A}" dt="2023-05-02T19:10:20.645" v="20427" actId="20577"/>
        <pc:sldMkLst>
          <pc:docMk/>
          <pc:sldMk cId="3996201517" sldId="283"/>
        </pc:sldMkLst>
        <pc:spChg chg="mod">
          <ac:chgData name="Montiglio, Pierre-Olivier" userId="2b6b8fa3-1adf-4133-8ff0-9ad8f8f39005" providerId="ADAL" clId="{8E734D9E-30F5-47AE-93E8-E44566E55D7A}" dt="2023-04-26T18:29:34.605" v="8236" actId="14"/>
          <ac:spMkLst>
            <pc:docMk/>
            <pc:sldMk cId="3996201517" sldId="283"/>
            <ac:spMk id="3" creationId="{46B05C71-9885-563E-685C-EAF849744A38}"/>
          </ac:spMkLst>
        </pc:spChg>
        <pc:extLst>
          <p:ext xmlns:p="http://schemas.openxmlformats.org/presentationml/2006/main" uri="{D6D511B9-2390-475A-947B-AFAB55BFBCF1}">
            <pc226:cmChg xmlns:pc226="http://schemas.microsoft.com/office/powerpoint/2022/06/main/command" chg="mod">
              <pc226:chgData name="Montiglio, Pierre-Olivier" userId="2b6b8fa3-1adf-4133-8ff0-9ad8f8f39005" providerId="ADAL" clId="{8E734D9E-30F5-47AE-93E8-E44566E55D7A}" dt="2023-04-26T18:29:45.385" v="8237"/>
              <pc2:cmMkLst xmlns:pc2="http://schemas.microsoft.com/office/powerpoint/2019/9/main/command">
                <pc:docMk/>
                <pc:sldMk cId="3996201517" sldId="283"/>
                <pc2:cmMk id="{D4DBA8BB-0381-4E6B-AD55-2D466572259F}"/>
              </pc2:cmMkLst>
              <pc226:cmRplyChg chg="add">
                <pc226:chgData name="Montiglio, Pierre-Olivier" userId="2b6b8fa3-1adf-4133-8ff0-9ad8f8f39005" providerId="ADAL" clId="{8E734D9E-30F5-47AE-93E8-E44566E55D7A}" dt="2023-04-26T18:29:45.385" v="8237"/>
                <pc2:cmRplyMkLst xmlns:pc2="http://schemas.microsoft.com/office/powerpoint/2019/9/main/command">
                  <pc:docMk/>
                  <pc:sldMk cId="3996201517" sldId="283"/>
                  <pc2:cmMk id="{D4DBA8BB-0381-4E6B-AD55-2D466572259F}"/>
                  <pc2:cmRplyMk id="{D0B9B7A9-1FE4-4F8C-A5D4-A1E02C4BF20B}"/>
                </pc2:cmRplyMkLst>
              </pc226:cmRplyChg>
            </pc226:cmChg>
            <pc226:cmChg xmlns:pc226="http://schemas.microsoft.com/office/powerpoint/2022/06/main/command" chg="mod">
              <pc226:chgData name="Montiglio, Pierre-Olivier" userId="2b6b8fa3-1adf-4133-8ff0-9ad8f8f39005" providerId="ADAL" clId="{8E734D9E-30F5-47AE-93E8-E44566E55D7A}" dt="2023-04-26T18:30:01.446" v="8238"/>
              <pc2:cmMkLst xmlns:pc2="http://schemas.microsoft.com/office/powerpoint/2019/9/main/command">
                <pc:docMk/>
                <pc:sldMk cId="3996201517" sldId="283"/>
                <pc2:cmMk id="{594DFAC5-4FAD-43B2-9E9A-231C0CD6C386}"/>
              </pc2:cmMkLst>
              <pc226:cmRplyChg chg="add">
                <pc226:chgData name="Montiglio, Pierre-Olivier" userId="2b6b8fa3-1adf-4133-8ff0-9ad8f8f39005" providerId="ADAL" clId="{8E734D9E-30F5-47AE-93E8-E44566E55D7A}" dt="2023-04-26T18:30:01.446" v="8238"/>
                <pc2:cmRplyMkLst xmlns:pc2="http://schemas.microsoft.com/office/powerpoint/2019/9/main/command">
                  <pc:docMk/>
                  <pc:sldMk cId="3996201517" sldId="283"/>
                  <pc2:cmMk id="{594DFAC5-4FAD-43B2-9E9A-231C0CD6C386}"/>
                  <pc2:cmRplyMk id="{ABC262CE-6617-492F-BF0A-204984E16842}"/>
                </pc2:cmRplyMkLst>
              </pc226:cmRplyChg>
            </pc226:cmChg>
          </p:ext>
        </pc:extLst>
      </pc:sldChg>
      <pc:sldChg chg="addSp modSp add mod">
        <pc:chgData name="Montiglio, Pierre-Olivier" userId="2b6b8fa3-1adf-4133-8ff0-9ad8f8f39005" providerId="ADAL" clId="{8E734D9E-30F5-47AE-93E8-E44566E55D7A}" dt="2023-04-26T18:36:25.841" v="8319" actId="20577"/>
        <pc:sldMkLst>
          <pc:docMk/>
          <pc:sldMk cId="1239151489" sldId="284"/>
        </pc:sldMkLst>
        <pc:spChg chg="mod">
          <ac:chgData name="Montiglio, Pierre-Olivier" userId="2b6b8fa3-1adf-4133-8ff0-9ad8f8f39005" providerId="ADAL" clId="{8E734D9E-30F5-47AE-93E8-E44566E55D7A}" dt="2023-04-13T20:19:53.003" v="6765" actId="207"/>
          <ac:spMkLst>
            <pc:docMk/>
            <pc:sldMk cId="1239151489" sldId="284"/>
            <ac:spMk id="2" creationId="{05466031-59CD-48C7-F3BB-C608B6E7AEB2}"/>
          </ac:spMkLst>
        </pc:spChg>
        <pc:spChg chg="mod">
          <ac:chgData name="Montiglio, Pierre-Olivier" userId="2b6b8fa3-1adf-4133-8ff0-9ad8f8f39005" providerId="ADAL" clId="{8E734D9E-30F5-47AE-93E8-E44566E55D7A}" dt="2023-04-26T18:36:25.841" v="8319" actId="20577"/>
          <ac:spMkLst>
            <pc:docMk/>
            <pc:sldMk cId="1239151489" sldId="284"/>
            <ac:spMk id="3" creationId="{46B05C71-9885-563E-685C-EAF849744A38}"/>
          </ac:spMkLst>
        </pc:spChg>
        <pc:spChg chg="mod">
          <ac:chgData name="Montiglio, Pierre-Olivier" userId="2b6b8fa3-1adf-4133-8ff0-9ad8f8f39005" providerId="ADAL" clId="{8E734D9E-30F5-47AE-93E8-E44566E55D7A}" dt="2023-04-13T18:22:41.180" v="4179" actId="20577"/>
          <ac:spMkLst>
            <pc:docMk/>
            <pc:sldMk cId="1239151489" sldId="284"/>
            <ac:spMk id="5" creationId="{A735E508-E18D-451D-A08F-3D27389946F4}"/>
          </ac:spMkLst>
        </pc:spChg>
        <pc:picChg chg="add mod">
          <ac:chgData name="Montiglio, Pierre-Olivier" userId="2b6b8fa3-1adf-4133-8ff0-9ad8f8f39005" providerId="ADAL" clId="{8E734D9E-30F5-47AE-93E8-E44566E55D7A}" dt="2023-04-13T20:27:51.207" v="6962"/>
          <ac:picMkLst>
            <pc:docMk/>
            <pc:sldMk cId="1239151489" sldId="284"/>
            <ac:picMk id="7" creationId="{006FE030-1D7C-7864-3612-368E7553DF37}"/>
          </ac:picMkLst>
        </pc:picChg>
      </pc:sldChg>
      <pc:sldChg chg="addSp modSp add mod">
        <pc:chgData name="Montiglio, Pierre-Olivier" userId="2b6b8fa3-1adf-4133-8ff0-9ad8f8f39005" providerId="ADAL" clId="{8E734D9E-30F5-47AE-93E8-E44566E55D7A}" dt="2023-05-16T20:22:52.736" v="20434" actId="27636"/>
        <pc:sldMkLst>
          <pc:docMk/>
          <pc:sldMk cId="819084976" sldId="285"/>
        </pc:sldMkLst>
        <pc:spChg chg="mod">
          <ac:chgData name="Montiglio, Pierre-Olivier" userId="2b6b8fa3-1adf-4133-8ff0-9ad8f8f39005" providerId="ADAL" clId="{8E734D9E-30F5-47AE-93E8-E44566E55D7A}" dt="2023-04-13T20:20:57.206" v="6771" actId="207"/>
          <ac:spMkLst>
            <pc:docMk/>
            <pc:sldMk cId="819084976" sldId="285"/>
            <ac:spMk id="2" creationId="{05466031-59CD-48C7-F3BB-C608B6E7AEB2}"/>
          </ac:spMkLst>
        </pc:spChg>
        <pc:spChg chg="mod">
          <ac:chgData name="Montiglio, Pierre-Olivier" userId="2b6b8fa3-1adf-4133-8ff0-9ad8f8f39005" providerId="ADAL" clId="{8E734D9E-30F5-47AE-93E8-E44566E55D7A}" dt="2023-05-16T20:22:52.736" v="20434" actId="27636"/>
          <ac:spMkLst>
            <pc:docMk/>
            <pc:sldMk cId="819084976" sldId="285"/>
            <ac:spMk id="3" creationId="{46B05C71-9885-563E-685C-EAF849744A38}"/>
          </ac:spMkLst>
        </pc:spChg>
        <pc:spChg chg="mod">
          <ac:chgData name="Montiglio, Pierre-Olivier" userId="2b6b8fa3-1adf-4133-8ff0-9ad8f8f39005" providerId="ADAL" clId="{8E734D9E-30F5-47AE-93E8-E44566E55D7A}" dt="2023-04-13T19:28:09.351" v="5367" actId="20577"/>
          <ac:spMkLst>
            <pc:docMk/>
            <pc:sldMk cId="819084976" sldId="285"/>
            <ac:spMk id="5" creationId="{A735E508-E18D-451D-A08F-3D27389946F4}"/>
          </ac:spMkLst>
        </pc:spChg>
        <pc:picChg chg="add mod">
          <ac:chgData name="Montiglio, Pierre-Olivier" userId="2b6b8fa3-1adf-4133-8ff0-9ad8f8f39005" providerId="ADAL" clId="{8E734D9E-30F5-47AE-93E8-E44566E55D7A}" dt="2023-04-13T20:20:51.106" v="6769" actId="167"/>
          <ac:picMkLst>
            <pc:docMk/>
            <pc:sldMk cId="819084976" sldId="285"/>
            <ac:picMk id="7" creationId="{3C1A77C9-13F6-E730-7108-5AEC057C7480}"/>
          </ac:picMkLst>
        </pc:picChg>
      </pc:sldChg>
      <pc:sldChg chg="addSp modSp add mod ord modShow">
        <pc:chgData name="Montiglio, Pierre-Olivier" userId="2b6b8fa3-1adf-4133-8ff0-9ad8f8f39005" providerId="ADAL" clId="{8E734D9E-30F5-47AE-93E8-E44566E55D7A}" dt="2023-04-18T21:22:57.331" v="8018" actId="729"/>
        <pc:sldMkLst>
          <pc:docMk/>
          <pc:sldMk cId="3956238899" sldId="286"/>
        </pc:sldMkLst>
        <pc:spChg chg="mod">
          <ac:chgData name="Montiglio, Pierre-Olivier" userId="2b6b8fa3-1adf-4133-8ff0-9ad8f8f39005" providerId="ADAL" clId="{8E734D9E-30F5-47AE-93E8-E44566E55D7A}" dt="2023-04-13T20:21:19.123" v="6775" actId="207"/>
          <ac:spMkLst>
            <pc:docMk/>
            <pc:sldMk cId="3956238899" sldId="286"/>
            <ac:spMk id="2" creationId="{05466031-59CD-48C7-F3BB-C608B6E7AEB2}"/>
          </ac:spMkLst>
        </pc:spChg>
        <pc:spChg chg="mod">
          <ac:chgData name="Montiglio, Pierre-Olivier" userId="2b6b8fa3-1adf-4133-8ff0-9ad8f8f39005" providerId="ADAL" clId="{8E734D9E-30F5-47AE-93E8-E44566E55D7A}" dt="2023-04-13T20:21:16.535" v="6774" actId="207"/>
          <ac:spMkLst>
            <pc:docMk/>
            <pc:sldMk cId="3956238899" sldId="286"/>
            <ac:spMk id="3" creationId="{46B05C71-9885-563E-685C-EAF849744A38}"/>
          </ac:spMkLst>
        </pc:spChg>
        <pc:spChg chg="mod">
          <ac:chgData name="Montiglio, Pierre-Olivier" userId="2b6b8fa3-1adf-4133-8ff0-9ad8f8f39005" providerId="ADAL" clId="{8E734D9E-30F5-47AE-93E8-E44566E55D7A}" dt="2023-04-13T19:24:51.778" v="5243" actId="20577"/>
          <ac:spMkLst>
            <pc:docMk/>
            <pc:sldMk cId="3956238899" sldId="286"/>
            <ac:spMk id="5" creationId="{A735E508-E18D-451D-A08F-3D27389946F4}"/>
          </ac:spMkLst>
        </pc:spChg>
        <pc:picChg chg="add mod">
          <ac:chgData name="Montiglio, Pierre-Olivier" userId="2b6b8fa3-1adf-4133-8ff0-9ad8f8f39005" providerId="ADAL" clId="{8E734D9E-30F5-47AE-93E8-E44566E55D7A}" dt="2023-04-13T20:21:05.857" v="6773" actId="167"/>
          <ac:picMkLst>
            <pc:docMk/>
            <pc:sldMk cId="3956238899" sldId="286"/>
            <ac:picMk id="7" creationId="{A67015FF-B143-7AE7-C8F3-634E9E202208}"/>
          </ac:picMkLst>
        </pc:picChg>
      </pc:sldChg>
      <pc:sldChg chg="modSp add mod modShow">
        <pc:chgData name="Montiglio, Pierre-Olivier" userId="2b6b8fa3-1adf-4133-8ff0-9ad8f8f39005" providerId="ADAL" clId="{8E734D9E-30F5-47AE-93E8-E44566E55D7A}" dt="2023-04-26T18:45:36.437" v="8512" actId="6549"/>
        <pc:sldMkLst>
          <pc:docMk/>
          <pc:sldMk cId="2183140331" sldId="287"/>
        </pc:sldMkLst>
        <pc:spChg chg="mod">
          <ac:chgData name="Montiglio, Pierre-Olivier" userId="2b6b8fa3-1adf-4133-8ff0-9ad8f8f39005" providerId="ADAL" clId="{8E734D9E-30F5-47AE-93E8-E44566E55D7A}" dt="2023-04-13T19:29:36.455" v="5386" actId="20577"/>
          <ac:spMkLst>
            <pc:docMk/>
            <pc:sldMk cId="2183140331" sldId="287"/>
            <ac:spMk id="2" creationId="{05466031-59CD-48C7-F3BB-C608B6E7AEB2}"/>
          </ac:spMkLst>
        </pc:spChg>
        <pc:spChg chg="mod">
          <ac:chgData name="Montiglio, Pierre-Olivier" userId="2b6b8fa3-1adf-4133-8ff0-9ad8f8f39005" providerId="ADAL" clId="{8E734D9E-30F5-47AE-93E8-E44566E55D7A}" dt="2023-04-13T19:06:34.317" v="5089" actId="20577"/>
          <ac:spMkLst>
            <pc:docMk/>
            <pc:sldMk cId="2183140331" sldId="287"/>
            <ac:spMk id="3" creationId="{46B05C71-9885-563E-685C-EAF849744A38}"/>
          </ac:spMkLst>
        </pc:spChg>
        <pc:spChg chg="mod">
          <ac:chgData name="Montiglio, Pierre-Olivier" userId="2b6b8fa3-1adf-4133-8ff0-9ad8f8f39005" providerId="ADAL" clId="{8E734D9E-30F5-47AE-93E8-E44566E55D7A}" dt="2023-04-26T18:45:36.437" v="8512" actId="6549"/>
          <ac:spMkLst>
            <pc:docMk/>
            <pc:sldMk cId="2183140331" sldId="287"/>
            <ac:spMk id="5" creationId="{A735E508-E18D-451D-A08F-3D27389946F4}"/>
          </ac:spMkLst>
        </pc:spChg>
      </pc:sldChg>
      <pc:sldChg chg="add del">
        <pc:chgData name="Montiglio, Pierre-Olivier" userId="2b6b8fa3-1adf-4133-8ff0-9ad8f8f39005" providerId="ADAL" clId="{8E734D9E-30F5-47AE-93E8-E44566E55D7A}" dt="2023-04-13T20:13:07.359" v="6530"/>
        <pc:sldMkLst>
          <pc:docMk/>
          <pc:sldMk cId="1361507436" sldId="288"/>
        </pc:sldMkLst>
      </pc:sldChg>
      <pc:sldChg chg="addSp modSp new mod ord">
        <pc:chgData name="Montiglio, Pierre-Olivier" userId="2b6b8fa3-1adf-4133-8ff0-9ad8f8f39005" providerId="ADAL" clId="{8E734D9E-30F5-47AE-93E8-E44566E55D7A}" dt="2023-04-13T20:14:14.118" v="6626" actId="207"/>
        <pc:sldMkLst>
          <pc:docMk/>
          <pc:sldMk cId="1973437834" sldId="288"/>
        </pc:sldMkLst>
        <pc:spChg chg="mod">
          <ac:chgData name="Montiglio, Pierre-Olivier" userId="2b6b8fa3-1adf-4133-8ff0-9ad8f8f39005" providerId="ADAL" clId="{8E734D9E-30F5-47AE-93E8-E44566E55D7A}" dt="2023-04-13T20:13:49.715" v="6579" actId="20577"/>
          <ac:spMkLst>
            <pc:docMk/>
            <pc:sldMk cId="1973437834" sldId="288"/>
            <ac:spMk id="2" creationId="{1D9AACE1-68B6-1C84-AEAF-367CFF7EF3C5}"/>
          </ac:spMkLst>
        </pc:spChg>
        <pc:spChg chg="mod">
          <ac:chgData name="Montiglio, Pierre-Olivier" userId="2b6b8fa3-1adf-4133-8ff0-9ad8f8f39005" providerId="ADAL" clId="{8E734D9E-30F5-47AE-93E8-E44566E55D7A}" dt="2023-04-13T20:14:14.118" v="6626" actId="207"/>
          <ac:spMkLst>
            <pc:docMk/>
            <pc:sldMk cId="1973437834" sldId="288"/>
            <ac:spMk id="3" creationId="{8AC228C5-E69E-4C3D-98F8-4C7058D6DAA0}"/>
          </ac:spMkLst>
        </pc:spChg>
        <pc:picChg chg="add mod">
          <ac:chgData name="Montiglio, Pierre-Olivier" userId="2b6b8fa3-1adf-4133-8ff0-9ad8f8f39005" providerId="ADAL" clId="{8E734D9E-30F5-47AE-93E8-E44566E55D7A}" dt="2023-04-13T20:13:31.596" v="6537" actId="167"/>
          <ac:picMkLst>
            <pc:docMk/>
            <pc:sldMk cId="1973437834" sldId="288"/>
            <ac:picMk id="7" creationId="{92EAFFB7-8EA8-4F1D-37FF-10B8B14FCAD3}"/>
          </ac:picMkLst>
        </pc:picChg>
      </pc:sldChg>
      <pc:sldChg chg="addSp delSp modSp add mod ord">
        <pc:chgData name="Montiglio, Pierre-Olivier" userId="2b6b8fa3-1adf-4133-8ff0-9ad8f8f39005" providerId="ADAL" clId="{8E734D9E-30F5-47AE-93E8-E44566E55D7A}" dt="2023-04-13T20:27:33.115" v="6961" actId="20577"/>
        <pc:sldMkLst>
          <pc:docMk/>
          <pc:sldMk cId="926872971" sldId="289"/>
        </pc:sldMkLst>
        <pc:spChg chg="mod">
          <ac:chgData name="Montiglio, Pierre-Olivier" userId="2b6b8fa3-1adf-4133-8ff0-9ad8f8f39005" providerId="ADAL" clId="{8E734D9E-30F5-47AE-93E8-E44566E55D7A}" dt="2023-04-13T20:15:07.923" v="6696" actId="20577"/>
          <ac:spMkLst>
            <pc:docMk/>
            <pc:sldMk cId="926872971" sldId="289"/>
            <ac:spMk id="2" creationId="{1D9AACE1-68B6-1C84-AEAF-367CFF7EF3C5}"/>
          </ac:spMkLst>
        </pc:spChg>
        <pc:spChg chg="mod">
          <ac:chgData name="Montiglio, Pierre-Olivier" userId="2b6b8fa3-1adf-4133-8ff0-9ad8f8f39005" providerId="ADAL" clId="{8E734D9E-30F5-47AE-93E8-E44566E55D7A}" dt="2023-04-13T20:27:33.115" v="6961" actId="20577"/>
          <ac:spMkLst>
            <pc:docMk/>
            <pc:sldMk cId="926872971" sldId="289"/>
            <ac:spMk id="3" creationId="{8AC228C5-E69E-4C3D-98F8-4C7058D6DAA0}"/>
          </ac:spMkLst>
        </pc:spChg>
        <pc:picChg chg="del">
          <ac:chgData name="Montiglio, Pierre-Olivier" userId="2b6b8fa3-1adf-4133-8ff0-9ad8f8f39005" providerId="ADAL" clId="{8E734D9E-30F5-47AE-93E8-E44566E55D7A}" dt="2023-04-13T20:17:58.965" v="6753" actId="478"/>
          <ac:picMkLst>
            <pc:docMk/>
            <pc:sldMk cId="926872971" sldId="289"/>
            <ac:picMk id="7" creationId="{92EAFFB7-8EA8-4F1D-37FF-10B8B14FCAD3}"/>
          </ac:picMkLst>
        </pc:picChg>
        <pc:picChg chg="add mod">
          <ac:chgData name="Montiglio, Pierre-Olivier" userId="2b6b8fa3-1adf-4133-8ff0-9ad8f8f39005" providerId="ADAL" clId="{8E734D9E-30F5-47AE-93E8-E44566E55D7A}" dt="2023-04-13T20:19:29.990" v="6761" actId="167"/>
          <ac:picMkLst>
            <pc:docMk/>
            <pc:sldMk cId="926872971" sldId="289"/>
            <ac:picMk id="2050" creationId="{A2049CF3-2055-A7BB-7461-29A9D2D3F24F}"/>
          </ac:picMkLst>
        </pc:picChg>
      </pc:sldChg>
      <pc:sldChg chg="modSp add del mod">
        <pc:chgData name="Montiglio, Pierre-Olivier" userId="2b6b8fa3-1adf-4133-8ff0-9ad8f8f39005" providerId="ADAL" clId="{8E734D9E-30F5-47AE-93E8-E44566E55D7A}" dt="2023-04-13T20:25:24.073" v="6903" actId="47"/>
        <pc:sldMkLst>
          <pc:docMk/>
          <pc:sldMk cId="3873767420" sldId="290"/>
        </pc:sldMkLst>
        <pc:spChg chg="mod">
          <ac:chgData name="Montiglio, Pierre-Olivier" userId="2b6b8fa3-1adf-4133-8ff0-9ad8f8f39005" providerId="ADAL" clId="{8E734D9E-30F5-47AE-93E8-E44566E55D7A}" dt="2023-04-13T20:24:54.309" v="6896" actId="1035"/>
          <ac:spMkLst>
            <pc:docMk/>
            <pc:sldMk cId="3873767420" sldId="290"/>
            <ac:spMk id="41" creationId="{ED9ACF96-C8E2-A26C-27B6-D40A1976AD7D}"/>
          </ac:spMkLst>
        </pc:spChg>
        <pc:spChg chg="mod">
          <ac:chgData name="Montiglio, Pierre-Olivier" userId="2b6b8fa3-1adf-4133-8ff0-9ad8f8f39005" providerId="ADAL" clId="{8E734D9E-30F5-47AE-93E8-E44566E55D7A}" dt="2023-04-13T20:24:54.309" v="6896" actId="1035"/>
          <ac:spMkLst>
            <pc:docMk/>
            <pc:sldMk cId="3873767420" sldId="290"/>
            <ac:spMk id="45" creationId="{AC0E039A-E052-CEF3-E86C-B35EA2D7B203}"/>
          </ac:spMkLst>
        </pc:spChg>
      </pc:sldChg>
      <pc:sldChg chg="addSp delSp modSp add mod modNotesTx">
        <pc:chgData name="Montiglio, Pierre-Olivier" userId="2b6b8fa3-1adf-4133-8ff0-9ad8f8f39005" providerId="ADAL" clId="{8E734D9E-30F5-47AE-93E8-E44566E55D7A}" dt="2023-05-02T14:20:34.087" v="9415" actId="20577"/>
        <pc:sldMkLst>
          <pc:docMk/>
          <pc:sldMk cId="4108248965" sldId="290"/>
        </pc:sldMkLst>
        <pc:spChg chg="mod">
          <ac:chgData name="Montiglio, Pierre-Olivier" userId="2b6b8fa3-1adf-4133-8ff0-9ad8f8f39005" providerId="ADAL" clId="{8E734D9E-30F5-47AE-93E8-E44566E55D7A}" dt="2023-04-18T18:19:02.643" v="7095" actId="20577"/>
          <ac:spMkLst>
            <pc:docMk/>
            <pc:sldMk cId="4108248965" sldId="290"/>
            <ac:spMk id="2" creationId="{05466031-59CD-48C7-F3BB-C608B6E7AEB2}"/>
          </ac:spMkLst>
        </pc:spChg>
        <pc:spChg chg="mod">
          <ac:chgData name="Montiglio, Pierre-Olivier" userId="2b6b8fa3-1adf-4133-8ff0-9ad8f8f39005" providerId="ADAL" clId="{8E734D9E-30F5-47AE-93E8-E44566E55D7A}" dt="2023-04-18T18:20:52.748" v="7258" actId="20577"/>
          <ac:spMkLst>
            <pc:docMk/>
            <pc:sldMk cId="4108248965" sldId="290"/>
            <ac:spMk id="3" creationId="{46B05C71-9885-563E-685C-EAF849744A38}"/>
          </ac:spMkLst>
        </pc:spChg>
        <pc:spChg chg="del">
          <ac:chgData name="Montiglio, Pierre-Olivier" userId="2b6b8fa3-1adf-4133-8ff0-9ad8f8f39005" providerId="ADAL" clId="{8E734D9E-30F5-47AE-93E8-E44566E55D7A}" dt="2023-04-18T18:19:43.083" v="7236" actId="478"/>
          <ac:spMkLst>
            <pc:docMk/>
            <pc:sldMk cId="4108248965" sldId="290"/>
            <ac:spMk id="6" creationId="{0ADA9F1E-6B71-0677-6D59-C170FD61BC29}"/>
          </ac:spMkLst>
        </pc:spChg>
        <pc:picChg chg="del">
          <ac:chgData name="Montiglio, Pierre-Olivier" userId="2b6b8fa3-1adf-4133-8ff0-9ad8f8f39005" providerId="ADAL" clId="{8E734D9E-30F5-47AE-93E8-E44566E55D7A}" dt="2023-04-18T18:19:43.083" v="7236" actId="478"/>
          <ac:picMkLst>
            <pc:docMk/>
            <pc:sldMk cId="4108248965" sldId="290"/>
            <ac:picMk id="11" creationId="{D51D8074-11E7-77EE-A0FC-5748457EEA8C}"/>
          </ac:picMkLst>
        </pc:picChg>
        <pc:picChg chg="add mod">
          <ac:chgData name="Montiglio, Pierre-Olivier" userId="2b6b8fa3-1adf-4133-8ff0-9ad8f8f39005" providerId="ADAL" clId="{8E734D9E-30F5-47AE-93E8-E44566E55D7A}" dt="2023-04-18T18:20:21.966" v="7238" actId="1076"/>
          <ac:picMkLst>
            <pc:docMk/>
            <pc:sldMk cId="4108248965" sldId="290"/>
            <ac:picMk id="1026" creationId="{E56175ED-BC01-6F19-D137-72E26E3958F9}"/>
          </ac:picMkLst>
        </pc:picChg>
        <pc:picChg chg="del">
          <ac:chgData name="Montiglio, Pierre-Olivier" userId="2b6b8fa3-1adf-4133-8ff0-9ad8f8f39005" providerId="ADAL" clId="{8E734D9E-30F5-47AE-93E8-E44566E55D7A}" dt="2023-04-18T18:19:43.083" v="7236" actId="478"/>
          <ac:picMkLst>
            <pc:docMk/>
            <pc:sldMk cId="4108248965" sldId="290"/>
            <ac:picMk id="1028" creationId="{88A8829D-F098-F1FD-DEF8-7985C5230DD9}"/>
          </ac:picMkLst>
        </pc:picChg>
        <pc:picChg chg="del">
          <ac:chgData name="Montiglio, Pierre-Olivier" userId="2b6b8fa3-1adf-4133-8ff0-9ad8f8f39005" providerId="ADAL" clId="{8E734D9E-30F5-47AE-93E8-E44566E55D7A}" dt="2023-04-18T18:19:43.083" v="7236" actId="478"/>
          <ac:picMkLst>
            <pc:docMk/>
            <pc:sldMk cId="4108248965" sldId="290"/>
            <ac:picMk id="1030" creationId="{19F6216A-CDA7-3F89-687D-F5CA00FE584B}"/>
          </ac:picMkLst>
        </pc:picChg>
      </pc:sldChg>
      <pc:sldChg chg="add">
        <pc:chgData name="Montiglio, Pierre-Olivier" userId="2b6b8fa3-1adf-4133-8ff0-9ad8f8f39005" providerId="ADAL" clId="{8E734D9E-30F5-47AE-93E8-E44566E55D7A}" dt="2023-04-18T20:40:58.200" v="7318"/>
        <pc:sldMkLst>
          <pc:docMk/>
          <pc:sldMk cId="344394397" sldId="291"/>
        </pc:sldMkLst>
      </pc:sldChg>
      <pc:sldChg chg="add del">
        <pc:chgData name="Montiglio, Pierre-Olivier" userId="2b6b8fa3-1adf-4133-8ff0-9ad8f8f39005" providerId="ADAL" clId="{8E734D9E-30F5-47AE-93E8-E44566E55D7A}" dt="2023-04-13T20:25:22.728" v="6902" actId="47"/>
        <pc:sldMkLst>
          <pc:docMk/>
          <pc:sldMk cId="3448340981" sldId="291"/>
        </pc:sldMkLst>
      </pc:sldChg>
      <pc:sldChg chg="add del">
        <pc:chgData name="Montiglio, Pierre-Olivier" userId="2b6b8fa3-1adf-4133-8ff0-9ad8f8f39005" providerId="ADAL" clId="{8E734D9E-30F5-47AE-93E8-E44566E55D7A}" dt="2023-04-13T20:25:15.616" v="6899" actId="47"/>
        <pc:sldMkLst>
          <pc:docMk/>
          <pc:sldMk cId="1391379857" sldId="292"/>
        </pc:sldMkLst>
      </pc:sldChg>
      <pc:sldChg chg="modSp new mod modShow">
        <pc:chgData name="Montiglio, Pierre-Olivier" userId="2b6b8fa3-1adf-4133-8ff0-9ad8f8f39005" providerId="ADAL" clId="{8E734D9E-30F5-47AE-93E8-E44566E55D7A}" dt="2023-04-25T15:25:44.663" v="8022" actId="729"/>
        <pc:sldMkLst>
          <pc:docMk/>
          <pc:sldMk cId="1853482882" sldId="292"/>
        </pc:sldMkLst>
        <pc:spChg chg="mod">
          <ac:chgData name="Montiglio, Pierre-Olivier" userId="2b6b8fa3-1adf-4133-8ff0-9ad8f8f39005" providerId="ADAL" clId="{8E734D9E-30F5-47AE-93E8-E44566E55D7A}" dt="2023-04-25T15:25:38.752" v="8021" actId="27636"/>
          <ac:spMkLst>
            <pc:docMk/>
            <pc:sldMk cId="1853482882" sldId="292"/>
            <ac:spMk id="3" creationId="{6ADAA446-00B1-F3D9-213B-BAB851E13EDF}"/>
          </ac:spMkLst>
        </pc:spChg>
      </pc:sldChg>
      <pc:sldChg chg="add mod modShow">
        <pc:chgData name="Montiglio, Pierre-Olivier" userId="2b6b8fa3-1adf-4133-8ff0-9ad8f8f39005" providerId="ADAL" clId="{8E734D9E-30F5-47AE-93E8-E44566E55D7A}" dt="2023-04-26T18:48:08.015" v="8526" actId="729"/>
        <pc:sldMkLst>
          <pc:docMk/>
          <pc:sldMk cId="749587228" sldId="293"/>
        </pc:sldMkLst>
      </pc:sldChg>
      <pc:sldChg chg="add mod modShow">
        <pc:chgData name="Montiglio, Pierre-Olivier" userId="2b6b8fa3-1adf-4133-8ff0-9ad8f8f39005" providerId="ADAL" clId="{8E734D9E-30F5-47AE-93E8-E44566E55D7A}" dt="2023-04-26T18:53:07.272" v="8569" actId="729"/>
        <pc:sldMkLst>
          <pc:docMk/>
          <pc:sldMk cId="3178280105" sldId="294"/>
        </pc:sldMkLst>
      </pc:sldChg>
      <pc:sldChg chg="add">
        <pc:chgData name="Montiglio, Pierre-Olivier" userId="2b6b8fa3-1adf-4133-8ff0-9ad8f8f39005" providerId="ADAL" clId="{8E734D9E-30F5-47AE-93E8-E44566E55D7A}" dt="2023-05-16T20:22:52.572" v="20429"/>
        <pc:sldMkLst>
          <pc:docMk/>
          <pc:sldMk cId="2574470784" sldId="295"/>
        </pc:sldMkLst>
      </pc:sldChg>
      <pc:sldChg chg="modSp add mod">
        <pc:chgData name="Montiglio, Pierre-Olivier" userId="2b6b8fa3-1adf-4133-8ff0-9ad8f8f39005" providerId="ADAL" clId="{8E734D9E-30F5-47AE-93E8-E44566E55D7A}" dt="2023-05-16T20:22:52.620" v="20431" actId="27636"/>
        <pc:sldMkLst>
          <pc:docMk/>
          <pc:sldMk cId="470920858" sldId="300"/>
        </pc:sldMkLst>
        <pc:spChg chg="mod">
          <ac:chgData name="Montiglio, Pierre-Olivier" userId="2b6b8fa3-1adf-4133-8ff0-9ad8f8f39005" providerId="ADAL" clId="{8E734D9E-30F5-47AE-93E8-E44566E55D7A}" dt="2023-05-16T20:22:52.620" v="20431" actId="27636"/>
          <ac:spMkLst>
            <pc:docMk/>
            <pc:sldMk cId="470920858" sldId="300"/>
            <ac:spMk id="3" creationId="{00000000-0000-0000-0000-000000000000}"/>
          </ac:spMkLst>
        </pc:spChg>
      </pc:sldChg>
      <pc:sldChg chg="add">
        <pc:chgData name="Montiglio, Pierre-Olivier" userId="2b6b8fa3-1adf-4133-8ff0-9ad8f8f39005" providerId="ADAL" clId="{8E734D9E-30F5-47AE-93E8-E44566E55D7A}" dt="2023-05-16T20:22:52.572" v="20429"/>
        <pc:sldMkLst>
          <pc:docMk/>
          <pc:sldMk cId="3566521371" sldId="302"/>
        </pc:sldMkLst>
      </pc:sldChg>
      <pc:sldChg chg="add">
        <pc:chgData name="Montiglio, Pierre-Olivier" userId="2b6b8fa3-1adf-4133-8ff0-9ad8f8f39005" providerId="ADAL" clId="{8E734D9E-30F5-47AE-93E8-E44566E55D7A}" dt="2023-05-16T20:22:52.572" v="20429"/>
        <pc:sldMkLst>
          <pc:docMk/>
          <pc:sldMk cId="67059141" sldId="313"/>
        </pc:sldMkLst>
      </pc:sldChg>
      <pc:sldChg chg="add">
        <pc:chgData name="Montiglio, Pierre-Olivier" userId="2b6b8fa3-1adf-4133-8ff0-9ad8f8f39005" providerId="ADAL" clId="{8E734D9E-30F5-47AE-93E8-E44566E55D7A}" dt="2023-05-16T20:22:52.572" v="20429"/>
        <pc:sldMkLst>
          <pc:docMk/>
          <pc:sldMk cId="2067909967" sldId="315"/>
        </pc:sldMkLst>
      </pc:sldChg>
      <pc:sldChg chg="add">
        <pc:chgData name="Montiglio, Pierre-Olivier" userId="2b6b8fa3-1adf-4133-8ff0-9ad8f8f39005" providerId="ADAL" clId="{8E734D9E-30F5-47AE-93E8-E44566E55D7A}" dt="2023-05-16T20:22:52.572" v="20429"/>
        <pc:sldMkLst>
          <pc:docMk/>
          <pc:sldMk cId="206869694" sldId="316"/>
        </pc:sldMkLst>
      </pc:sldChg>
      <pc:sldChg chg="add">
        <pc:chgData name="Montiglio, Pierre-Olivier" userId="2b6b8fa3-1adf-4133-8ff0-9ad8f8f39005" providerId="ADAL" clId="{8E734D9E-30F5-47AE-93E8-E44566E55D7A}" dt="2023-05-16T20:22:52.572" v="20429"/>
        <pc:sldMkLst>
          <pc:docMk/>
          <pc:sldMk cId="983682308" sldId="318"/>
        </pc:sldMkLst>
      </pc:sldChg>
      <pc:sldChg chg="add">
        <pc:chgData name="Montiglio, Pierre-Olivier" userId="2b6b8fa3-1adf-4133-8ff0-9ad8f8f39005" providerId="ADAL" clId="{8E734D9E-30F5-47AE-93E8-E44566E55D7A}" dt="2023-05-16T20:22:52.572" v="20429"/>
        <pc:sldMkLst>
          <pc:docMk/>
          <pc:sldMk cId="3611072181" sldId="322"/>
        </pc:sldMkLst>
      </pc:sldChg>
      <pc:sldChg chg="add">
        <pc:chgData name="Montiglio, Pierre-Olivier" userId="2b6b8fa3-1adf-4133-8ff0-9ad8f8f39005" providerId="ADAL" clId="{8E734D9E-30F5-47AE-93E8-E44566E55D7A}" dt="2023-05-16T20:22:52.572" v="20429"/>
        <pc:sldMkLst>
          <pc:docMk/>
          <pc:sldMk cId="1879022423" sldId="324"/>
        </pc:sldMkLst>
      </pc:sldChg>
      <pc:sldChg chg="add">
        <pc:chgData name="Montiglio, Pierre-Olivier" userId="2b6b8fa3-1adf-4133-8ff0-9ad8f8f39005" providerId="ADAL" clId="{8E734D9E-30F5-47AE-93E8-E44566E55D7A}" dt="2023-05-16T20:22:52.572" v="20429"/>
        <pc:sldMkLst>
          <pc:docMk/>
          <pc:sldMk cId="4185194036" sldId="412"/>
        </pc:sldMkLst>
      </pc:sldChg>
      <pc:sldChg chg="add">
        <pc:chgData name="Montiglio, Pierre-Olivier" userId="2b6b8fa3-1adf-4133-8ff0-9ad8f8f39005" providerId="ADAL" clId="{8E734D9E-30F5-47AE-93E8-E44566E55D7A}" dt="2023-05-16T20:22:52.572" v="20429"/>
        <pc:sldMkLst>
          <pc:docMk/>
          <pc:sldMk cId="537307854" sldId="417"/>
        </pc:sldMkLst>
      </pc:sldChg>
      <pc:sldChg chg="add">
        <pc:chgData name="Montiglio, Pierre-Olivier" userId="2b6b8fa3-1adf-4133-8ff0-9ad8f8f39005" providerId="ADAL" clId="{8E734D9E-30F5-47AE-93E8-E44566E55D7A}" dt="2023-05-16T20:22:52.572" v="20429"/>
        <pc:sldMkLst>
          <pc:docMk/>
          <pc:sldMk cId="2925197033" sldId="420"/>
        </pc:sldMkLst>
      </pc:sldChg>
      <pc:sldChg chg="add">
        <pc:chgData name="Montiglio, Pierre-Olivier" userId="2b6b8fa3-1adf-4133-8ff0-9ad8f8f39005" providerId="ADAL" clId="{8E734D9E-30F5-47AE-93E8-E44566E55D7A}" dt="2023-05-16T20:22:52.572" v="20429"/>
        <pc:sldMkLst>
          <pc:docMk/>
          <pc:sldMk cId="1403988641" sldId="421"/>
        </pc:sldMkLst>
      </pc:sldChg>
      <pc:sldChg chg="add">
        <pc:chgData name="Montiglio, Pierre-Olivier" userId="2b6b8fa3-1adf-4133-8ff0-9ad8f8f39005" providerId="ADAL" clId="{8E734D9E-30F5-47AE-93E8-E44566E55D7A}" dt="2023-05-16T20:22:52.572" v="20429"/>
        <pc:sldMkLst>
          <pc:docMk/>
          <pc:sldMk cId="867455599" sldId="422"/>
        </pc:sldMkLst>
      </pc:sldChg>
      <pc:sldChg chg="add">
        <pc:chgData name="Montiglio, Pierre-Olivier" userId="2b6b8fa3-1adf-4133-8ff0-9ad8f8f39005" providerId="ADAL" clId="{8E734D9E-30F5-47AE-93E8-E44566E55D7A}" dt="2023-05-16T20:22:52.572" v="20429"/>
        <pc:sldMkLst>
          <pc:docMk/>
          <pc:sldMk cId="744959524" sldId="427"/>
        </pc:sldMkLst>
      </pc:sldChg>
      <pc:sldChg chg="add">
        <pc:chgData name="Montiglio, Pierre-Olivier" userId="2b6b8fa3-1adf-4133-8ff0-9ad8f8f39005" providerId="ADAL" clId="{8E734D9E-30F5-47AE-93E8-E44566E55D7A}" dt="2023-05-16T20:22:52.572" v="20429"/>
        <pc:sldMkLst>
          <pc:docMk/>
          <pc:sldMk cId="1092563887" sldId="428"/>
        </pc:sldMkLst>
      </pc:sldChg>
      <pc:sldChg chg="add">
        <pc:chgData name="Montiglio, Pierre-Olivier" userId="2b6b8fa3-1adf-4133-8ff0-9ad8f8f39005" providerId="ADAL" clId="{8E734D9E-30F5-47AE-93E8-E44566E55D7A}" dt="2023-05-16T20:22:52.572" v="20429"/>
        <pc:sldMkLst>
          <pc:docMk/>
          <pc:sldMk cId="650044643" sldId="429"/>
        </pc:sldMkLst>
      </pc:sldChg>
      <pc:sldChg chg="add">
        <pc:chgData name="Montiglio, Pierre-Olivier" userId="2b6b8fa3-1adf-4133-8ff0-9ad8f8f39005" providerId="ADAL" clId="{8E734D9E-30F5-47AE-93E8-E44566E55D7A}" dt="2023-05-16T20:22:52.572" v="20429"/>
        <pc:sldMkLst>
          <pc:docMk/>
          <pc:sldMk cId="1573075241" sldId="430"/>
        </pc:sldMkLst>
      </pc:sldChg>
      <pc:sldChg chg="add">
        <pc:chgData name="Montiglio, Pierre-Olivier" userId="2b6b8fa3-1adf-4133-8ff0-9ad8f8f39005" providerId="ADAL" clId="{8E734D9E-30F5-47AE-93E8-E44566E55D7A}" dt="2023-05-16T20:22:52.572" v="20429"/>
        <pc:sldMkLst>
          <pc:docMk/>
          <pc:sldMk cId="2861162029" sldId="438"/>
        </pc:sldMkLst>
      </pc:sldChg>
      <pc:sldChg chg="add">
        <pc:chgData name="Montiglio, Pierre-Olivier" userId="2b6b8fa3-1adf-4133-8ff0-9ad8f8f39005" providerId="ADAL" clId="{8E734D9E-30F5-47AE-93E8-E44566E55D7A}" dt="2023-05-16T20:22:52.572" v="20429"/>
        <pc:sldMkLst>
          <pc:docMk/>
          <pc:sldMk cId="4181469527" sldId="492"/>
        </pc:sldMkLst>
      </pc:sldChg>
      <pc:sldChg chg="modSp add mod">
        <pc:chgData name="Montiglio, Pierre-Olivier" userId="2b6b8fa3-1adf-4133-8ff0-9ad8f8f39005" providerId="ADAL" clId="{8E734D9E-30F5-47AE-93E8-E44566E55D7A}" dt="2023-05-16T20:22:52.609" v="20430" actId="27636"/>
        <pc:sldMkLst>
          <pc:docMk/>
          <pc:sldMk cId="263212317" sldId="507"/>
        </pc:sldMkLst>
        <pc:spChg chg="mod">
          <ac:chgData name="Montiglio, Pierre-Olivier" userId="2b6b8fa3-1adf-4133-8ff0-9ad8f8f39005" providerId="ADAL" clId="{8E734D9E-30F5-47AE-93E8-E44566E55D7A}" dt="2023-05-16T20:22:52.609" v="20430" actId="27636"/>
          <ac:spMkLst>
            <pc:docMk/>
            <pc:sldMk cId="263212317" sldId="507"/>
            <ac:spMk id="2" creationId="{06DCDA31-66A5-4017-96AC-008FCAFCD2F5}"/>
          </ac:spMkLst>
        </pc:spChg>
      </pc:sldChg>
      <pc:sldChg chg="add">
        <pc:chgData name="Montiglio, Pierre-Olivier" userId="2b6b8fa3-1adf-4133-8ff0-9ad8f8f39005" providerId="ADAL" clId="{8E734D9E-30F5-47AE-93E8-E44566E55D7A}" dt="2023-05-16T20:22:52.572" v="20429"/>
        <pc:sldMkLst>
          <pc:docMk/>
          <pc:sldMk cId="3970316419" sldId="508"/>
        </pc:sldMkLst>
      </pc:sldChg>
      <pc:sldChg chg="add">
        <pc:chgData name="Montiglio, Pierre-Olivier" userId="2b6b8fa3-1adf-4133-8ff0-9ad8f8f39005" providerId="ADAL" clId="{8E734D9E-30F5-47AE-93E8-E44566E55D7A}" dt="2023-05-16T20:22:52.572" v="20429"/>
        <pc:sldMkLst>
          <pc:docMk/>
          <pc:sldMk cId="417449167" sldId="514"/>
        </pc:sldMkLst>
      </pc:sldChg>
      <pc:sldChg chg="add">
        <pc:chgData name="Montiglio, Pierre-Olivier" userId="2b6b8fa3-1adf-4133-8ff0-9ad8f8f39005" providerId="ADAL" clId="{8E734D9E-30F5-47AE-93E8-E44566E55D7A}" dt="2023-05-16T20:22:52.572" v="20429"/>
        <pc:sldMkLst>
          <pc:docMk/>
          <pc:sldMk cId="2758415881" sldId="525"/>
        </pc:sldMkLst>
      </pc:sldChg>
      <pc:sldChg chg="add">
        <pc:chgData name="Montiglio, Pierre-Olivier" userId="2b6b8fa3-1adf-4133-8ff0-9ad8f8f39005" providerId="ADAL" clId="{8E734D9E-30F5-47AE-93E8-E44566E55D7A}" dt="2023-05-16T20:22:52.572" v="20429"/>
        <pc:sldMkLst>
          <pc:docMk/>
          <pc:sldMk cId="1915542921" sldId="527"/>
        </pc:sldMkLst>
      </pc:sldChg>
      <pc:sldChg chg="add">
        <pc:chgData name="Montiglio, Pierre-Olivier" userId="2b6b8fa3-1adf-4133-8ff0-9ad8f8f39005" providerId="ADAL" clId="{8E734D9E-30F5-47AE-93E8-E44566E55D7A}" dt="2023-05-16T20:22:52.572" v="20429"/>
        <pc:sldMkLst>
          <pc:docMk/>
          <pc:sldMk cId="2125683802" sldId="530"/>
        </pc:sldMkLst>
      </pc:sldChg>
      <pc:sldChg chg="add setBg">
        <pc:chgData name="Montiglio, Pierre-Olivier" userId="2b6b8fa3-1adf-4133-8ff0-9ad8f8f39005" providerId="ADAL" clId="{8E734D9E-30F5-47AE-93E8-E44566E55D7A}" dt="2023-05-16T20:22:52.572" v="20429"/>
        <pc:sldMkLst>
          <pc:docMk/>
          <pc:sldMk cId="2885930079" sldId="552"/>
        </pc:sldMkLst>
      </pc:sldChg>
      <pc:sldChg chg="add setBg">
        <pc:chgData name="Montiglio, Pierre-Olivier" userId="2b6b8fa3-1adf-4133-8ff0-9ad8f8f39005" providerId="ADAL" clId="{8E734D9E-30F5-47AE-93E8-E44566E55D7A}" dt="2023-05-16T20:22:52.572" v="20429"/>
        <pc:sldMkLst>
          <pc:docMk/>
          <pc:sldMk cId="1186740479" sldId="555"/>
        </pc:sldMkLst>
      </pc:sldChg>
      <pc:sldChg chg="add setBg">
        <pc:chgData name="Montiglio, Pierre-Olivier" userId="2b6b8fa3-1adf-4133-8ff0-9ad8f8f39005" providerId="ADAL" clId="{8E734D9E-30F5-47AE-93E8-E44566E55D7A}" dt="2023-05-16T20:22:52.572" v="20429"/>
        <pc:sldMkLst>
          <pc:docMk/>
          <pc:sldMk cId="3544691460" sldId="556"/>
        </pc:sldMkLst>
      </pc:sldChg>
      <pc:sldChg chg="add">
        <pc:chgData name="Montiglio, Pierre-Olivier" userId="2b6b8fa3-1adf-4133-8ff0-9ad8f8f39005" providerId="ADAL" clId="{8E734D9E-30F5-47AE-93E8-E44566E55D7A}" dt="2023-05-16T20:22:52.572" v="20429"/>
        <pc:sldMkLst>
          <pc:docMk/>
          <pc:sldMk cId="3456238" sldId="560"/>
        </pc:sldMkLst>
      </pc:sldChg>
      <pc:sldChg chg="add">
        <pc:chgData name="Montiglio, Pierre-Olivier" userId="2b6b8fa3-1adf-4133-8ff0-9ad8f8f39005" providerId="ADAL" clId="{8E734D9E-30F5-47AE-93E8-E44566E55D7A}" dt="2023-05-16T20:22:52.572" v="20429"/>
        <pc:sldMkLst>
          <pc:docMk/>
          <pc:sldMk cId="1330953811" sldId="561"/>
        </pc:sldMkLst>
      </pc:sldChg>
      <pc:sldChg chg="modSp add mod">
        <pc:chgData name="Montiglio, Pierre-Olivier" userId="2b6b8fa3-1adf-4133-8ff0-9ad8f8f39005" providerId="ADAL" clId="{8E734D9E-30F5-47AE-93E8-E44566E55D7A}" dt="2023-05-16T20:22:52.624" v="20432" actId="27636"/>
        <pc:sldMkLst>
          <pc:docMk/>
          <pc:sldMk cId="2413843894" sldId="565"/>
        </pc:sldMkLst>
        <pc:spChg chg="mod">
          <ac:chgData name="Montiglio, Pierre-Olivier" userId="2b6b8fa3-1adf-4133-8ff0-9ad8f8f39005" providerId="ADAL" clId="{8E734D9E-30F5-47AE-93E8-E44566E55D7A}" dt="2023-05-16T20:22:52.624" v="20432" actId="27636"/>
          <ac:spMkLst>
            <pc:docMk/>
            <pc:sldMk cId="2413843894" sldId="565"/>
            <ac:spMk id="3" creationId="{00000000-0000-0000-0000-000000000000}"/>
          </ac:spMkLst>
        </pc:spChg>
      </pc:sldChg>
      <pc:sldChg chg="add modTransition setBg">
        <pc:chgData name="Montiglio, Pierre-Olivier" userId="2b6b8fa3-1adf-4133-8ff0-9ad8f8f39005" providerId="ADAL" clId="{8E734D9E-30F5-47AE-93E8-E44566E55D7A}" dt="2023-05-16T20:22:52.572" v="20429"/>
        <pc:sldMkLst>
          <pc:docMk/>
          <pc:sldMk cId="0" sldId="566"/>
        </pc:sldMkLst>
      </pc:sldChg>
      <pc:sldChg chg="modSp add mod">
        <pc:chgData name="Montiglio, Pierre-Olivier" userId="2b6b8fa3-1adf-4133-8ff0-9ad8f8f39005" providerId="ADAL" clId="{8E734D9E-30F5-47AE-93E8-E44566E55D7A}" dt="2023-05-16T20:22:52.627" v="20433" actId="27636"/>
        <pc:sldMkLst>
          <pc:docMk/>
          <pc:sldMk cId="2790641108" sldId="567"/>
        </pc:sldMkLst>
        <pc:spChg chg="mod">
          <ac:chgData name="Montiglio, Pierre-Olivier" userId="2b6b8fa3-1adf-4133-8ff0-9ad8f8f39005" providerId="ADAL" clId="{8E734D9E-30F5-47AE-93E8-E44566E55D7A}" dt="2023-05-16T20:22:52.627" v="20433" actId="27636"/>
          <ac:spMkLst>
            <pc:docMk/>
            <pc:sldMk cId="2790641108" sldId="567"/>
            <ac:spMk id="3" creationId="{00000000-0000-0000-0000-000000000000}"/>
          </ac:spMkLst>
        </pc:spChg>
      </pc:sldChg>
    </pc:docChg>
  </pc:docChgLst>
  <pc:docChgLst>
    <pc:chgData name="Fraser Franco, Maxime" userId="S::ae491231@ens.uqam.ca::2731fdd6-640f-4176-ad14-4c5aa6e8d9f3" providerId="AD" clId="Web-{5489BDFF-B008-A3A7-1BD5-5170DEF4036A}"/>
    <pc:docChg chg="modSld">
      <pc:chgData name="Fraser Franco, Maxime" userId="S::ae491231@ens.uqam.ca::2731fdd6-640f-4176-ad14-4c5aa6e8d9f3" providerId="AD" clId="Web-{5489BDFF-B008-A3A7-1BD5-5170DEF4036A}" dt="2023-04-04T15:26:21.860" v="0" actId="20577"/>
      <pc:docMkLst>
        <pc:docMk/>
      </pc:docMkLst>
      <pc:sldChg chg="modSp">
        <pc:chgData name="Fraser Franco, Maxime" userId="S::ae491231@ens.uqam.ca::2731fdd6-640f-4176-ad14-4c5aa6e8d9f3" providerId="AD" clId="Web-{5489BDFF-B008-A3A7-1BD5-5170DEF4036A}" dt="2023-04-04T15:26:21.860" v="0" actId="20577"/>
        <pc:sldMkLst>
          <pc:docMk/>
          <pc:sldMk cId="833065076" sldId="256"/>
        </pc:sldMkLst>
        <pc:spChg chg="mod">
          <ac:chgData name="Fraser Franco, Maxime" userId="S::ae491231@ens.uqam.ca::2731fdd6-640f-4176-ad14-4c5aa6e8d9f3" providerId="AD" clId="Web-{5489BDFF-B008-A3A7-1BD5-5170DEF4036A}" dt="2023-04-04T15:26:21.860" v="0" actId="20577"/>
          <ac:spMkLst>
            <pc:docMk/>
            <pc:sldMk cId="833065076" sldId="256"/>
            <ac:spMk id="3" creationId="{17723FED-3FA8-5C15-96AC-C68173F7042E}"/>
          </ac:spMkLst>
        </pc:spChg>
      </pc:sldChg>
    </pc:docChg>
  </pc:docChgLst>
  <pc:docChgLst>
    <pc:chgData name="Fraser Franco, Maxime" userId="S::ae491231@ens.uqam.ca::2731fdd6-640f-4176-ad14-4c5aa6e8d9f3" providerId="AD" clId="Web-{553E5423-312B-D8EF-5A35-B7B3B2FE8BBB}"/>
    <pc:docChg chg="mod addSld delSld modSld">
      <pc:chgData name="Fraser Franco, Maxime" userId="S::ae491231@ens.uqam.ca::2731fdd6-640f-4176-ad14-4c5aa6e8d9f3" providerId="AD" clId="Web-{553E5423-312B-D8EF-5A35-B7B3B2FE8BBB}" dt="2023-04-25T16:15:26.717" v="103" actId="20577"/>
      <pc:docMkLst>
        <pc:docMk/>
      </pc:docMkLst>
      <pc:sldChg chg="addCm">
        <pc:chgData name="Fraser Franco, Maxime" userId="S::ae491231@ens.uqam.ca::2731fdd6-640f-4176-ad14-4c5aa6e8d9f3" providerId="AD" clId="Web-{553E5423-312B-D8EF-5A35-B7B3B2FE8BBB}" dt="2023-04-25T13:50:26.270" v="91"/>
        <pc:sldMkLst>
          <pc:docMk/>
          <pc:sldMk cId="2936844346" sldId="257"/>
        </pc:sldMkLst>
        <pc:extLst>
          <p:ext xmlns:p="http://schemas.openxmlformats.org/presentationml/2006/main" uri="{D6D511B9-2390-475A-947B-AFAB55BFBCF1}">
            <pc226:cmChg xmlns:pc226="http://schemas.microsoft.com/office/powerpoint/2022/06/main/command" chg="add">
              <pc226:chgData name="Fraser Franco, Maxime" userId="S::ae491231@ens.uqam.ca::2731fdd6-640f-4176-ad14-4c5aa6e8d9f3" providerId="AD" clId="Web-{553E5423-312B-D8EF-5A35-B7B3B2FE8BBB}" dt="2023-04-25T13:50:26.270" v="91"/>
              <pc2:cmMkLst xmlns:pc2="http://schemas.microsoft.com/office/powerpoint/2019/9/main/command">
                <pc:docMk/>
                <pc:sldMk cId="2936844346" sldId="257"/>
                <pc2:cmMk id="{D63874E4-5C35-49A1-ACBE-D86BCFC37C13}"/>
              </pc2:cmMkLst>
            </pc226:cmChg>
          </p:ext>
        </pc:extLst>
      </pc:sldChg>
      <pc:sldChg chg="modSp addCm">
        <pc:chgData name="Fraser Franco, Maxime" userId="S::ae491231@ens.uqam.ca::2731fdd6-640f-4176-ad14-4c5aa6e8d9f3" providerId="AD" clId="Web-{553E5423-312B-D8EF-5A35-B7B3B2FE8BBB}" dt="2023-04-25T13:52:45.519" v="93"/>
        <pc:sldMkLst>
          <pc:docMk/>
          <pc:sldMk cId="3640952764" sldId="258"/>
        </pc:sldMkLst>
        <pc:spChg chg="mod">
          <ac:chgData name="Fraser Franco, Maxime" userId="S::ae491231@ens.uqam.ca::2731fdd6-640f-4176-ad14-4c5aa6e8d9f3" providerId="AD" clId="Web-{553E5423-312B-D8EF-5A35-B7B3B2FE8BBB}" dt="2023-04-25T13:46:05.084" v="18" actId="20577"/>
          <ac:spMkLst>
            <pc:docMk/>
            <pc:sldMk cId="3640952764" sldId="258"/>
            <ac:spMk id="2" creationId="{C43AA0A9-FA90-09C1-CA10-2886CAEE65F7}"/>
          </ac:spMkLst>
        </pc:spChg>
        <pc:extLst>
          <p:ext xmlns:p="http://schemas.openxmlformats.org/presentationml/2006/main" uri="{D6D511B9-2390-475A-947B-AFAB55BFBCF1}">
            <pc226:cmChg xmlns:pc226="http://schemas.microsoft.com/office/powerpoint/2022/06/main/command" chg="add">
              <pc226:chgData name="Fraser Franco, Maxime" userId="S::ae491231@ens.uqam.ca::2731fdd6-640f-4176-ad14-4c5aa6e8d9f3" providerId="AD" clId="Web-{553E5423-312B-D8EF-5A35-B7B3B2FE8BBB}" dt="2023-04-25T13:52:45.519" v="93"/>
              <pc2:cmMkLst xmlns:pc2="http://schemas.microsoft.com/office/powerpoint/2019/9/main/command">
                <pc:docMk/>
                <pc:sldMk cId="3640952764" sldId="258"/>
                <pc2:cmMk id="{55F85E51-B2A2-4C33-B74E-7CB4B0D36A63}"/>
              </pc2:cmMkLst>
            </pc226:cmChg>
          </p:ext>
        </pc:extLst>
      </pc:sldChg>
      <pc:sldChg chg="modSp">
        <pc:chgData name="Fraser Franco, Maxime" userId="S::ae491231@ens.uqam.ca::2731fdd6-640f-4176-ad14-4c5aa6e8d9f3" providerId="AD" clId="Web-{553E5423-312B-D8EF-5A35-B7B3B2FE8BBB}" dt="2023-04-25T13:46:23.959" v="19" actId="20577"/>
        <pc:sldMkLst>
          <pc:docMk/>
          <pc:sldMk cId="2263014692" sldId="261"/>
        </pc:sldMkLst>
        <pc:spChg chg="mod">
          <ac:chgData name="Fraser Franco, Maxime" userId="S::ae491231@ens.uqam.ca::2731fdd6-640f-4176-ad14-4c5aa6e8d9f3" providerId="AD" clId="Web-{553E5423-312B-D8EF-5A35-B7B3B2FE8BBB}" dt="2023-04-25T13:46:23.959" v="19" actId="20577"/>
          <ac:spMkLst>
            <pc:docMk/>
            <pc:sldMk cId="2263014692" sldId="261"/>
            <ac:spMk id="3" creationId="{6A891A22-5685-7297-17AA-4AB76384B22D}"/>
          </ac:spMkLst>
        </pc:spChg>
      </pc:sldChg>
      <pc:sldChg chg="addCm">
        <pc:chgData name="Fraser Franco, Maxime" userId="S::ae491231@ens.uqam.ca::2731fdd6-640f-4176-ad14-4c5aa6e8d9f3" providerId="AD" clId="Web-{553E5423-312B-D8EF-5A35-B7B3B2FE8BBB}" dt="2023-04-25T13:51:00.457" v="92"/>
        <pc:sldMkLst>
          <pc:docMk/>
          <pc:sldMk cId="1540475889" sldId="262"/>
        </pc:sldMkLst>
        <pc:extLst>
          <p:ext xmlns:p="http://schemas.openxmlformats.org/presentationml/2006/main" uri="{D6D511B9-2390-475A-947B-AFAB55BFBCF1}">
            <pc226:cmChg xmlns:pc226="http://schemas.microsoft.com/office/powerpoint/2022/06/main/command" chg="add">
              <pc226:chgData name="Fraser Franco, Maxime" userId="S::ae491231@ens.uqam.ca::2731fdd6-640f-4176-ad14-4c5aa6e8d9f3" providerId="AD" clId="Web-{553E5423-312B-D8EF-5A35-B7B3B2FE8BBB}" dt="2023-04-25T13:51:00.457" v="92"/>
              <pc2:cmMkLst xmlns:pc2="http://schemas.microsoft.com/office/powerpoint/2019/9/main/command">
                <pc:docMk/>
                <pc:sldMk cId="1540475889" sldId="262"/>
                <pc2:cmMk id="{DC4816D5-ADC9-433D-A298-3490746BF7DA}"/>
              </pc2:cmMkLst>
            </pc226:cmChg>
          </p:ext>
        </pc:extLst>
      </pc:sldChg>
      <pc:sldChg chg="modSp">
        <pc:chgData name="Fraser Franco, Maxime" userId="S::ae491231@ens.uqam.ca::2731fdd6-640f-4176-ad14-4c5aa6e8d9f3" providerId="AD" clId="Web-{553E5423-312B-D8EF-5A35-B7B3B2FE8BBB}" dt="2023-04-25T16:15:26.717" v="103" actId="20577"/>
        <pc:sldMkLst>
          <pc:docMk/>
          <pc:sldMk cId="1390670956" sldId="265"/>
        </pc:sldMkLst>
        <pc:spChg chg="mod">
          <ac:chgData name="Fraser Franco, Maxime" userId="S::ae491231@ens.uqam.ca::2731fdd6-640f-4176-ad14-4c5aa6e8d9f3" providerId="AD" clId="Web-{553E5423-312B-D8EF-5A35-B7B3B2FE8BBB}" dt="2023-04-25T16:15:26.717" v="103" actId="20577"/>
          <ac:spMkLst>
            <pc:docMk/>
            <pc:sldMk cId="1390670956" sldId="265"/>
            <ac:spMk id="3" creationId="{46B05C71-9885-563E-685C-EAF849744A38}"/>
          </ac:spMkLst>
        </pc:spChg>
      </pc:sldChg>
      <pc:sldChg chg="modSp addCm">
        <pc:chgData name="Fraser Franco, Maxime" userId="S::ae491231@ens.uqam.ca::2731fdd6-640f-4176-ad14-4c5aa6e8d9f3" providerId="AD" clId="Web-{553E5423-312B-D8EF-5A35-B7B3B2FE8BBB}" dt="2023-04-25T13:44:52.725" v="17"/>
        <pc:sldMkLst>
          <pc:docMk/>
          <pc:sldMk cId="423915905" sldId="273"/>
        </pc:sldMkLst>
        <pc:spChg chg="mod">
          <ac:chgData name="Fraser Franco, Maxime" userId="S::ae491231@ens.uqam.ca::2731fdd6-640f-4176-ad14-4c5aa6e8d9f3" providerId="AD" clId="Web-{553E5423-312B-D8EF-5A35-B7B3B2FE8BBB}" dt="2023-04-25T13:41:59.695" v="14" actId="1076"/>
          <ac:spMkLst>
            <pc:docMk/>
            <pc:sldMk cId="423915905" sldId="273"/>
            <ac:spMk id="3" creationId="{46B05C71-9885-563E-685C-EAF849744A38}"/>
          </ac:spMkLst>
        </pc:spChg>
        <pc:spChg chg="mod">
          <ac:chgData name="Fraser Franco, Maxime" userId="S::ae491231@ens.uqam.ca::2731fdd6-640f-4176-ad14-4c5aa6e8d9f3" providerId="AD" clId="Web-{553E5423-312B-D8EF-5A35-B7B3B2FE8BBB}" dt="2023-04-25T13:37:46.024" v="3" actId="20577"/>
          <ac:spMkLst>
            <pc:docMk/>
            <pc:sldMk cId="423915905" sldId="273"/>
            <ac:spMk id="5" creationId="{B75F979C-A491-424C-A516-84E947D67BBE}"/>
          </ac:spMkLst>
        </pc:spChg>
        <pc:extLst>
          <p:ext xmlns:p="http://schemas.openxmlformats.org/presentationml/2006/main" uri="{D6D511B9-2390-475A-947B-AFAB55BFBCF1}">
            <pc226:cmChg xmlns:pc226="http://schemas.microsoft.com/office/powerpoint/2022/06/main/command" chg="add">
              <pc226:chgData name="Fraser Franco, Maxime" userId="S::ae491231@ens.uqam.ca::2731fdd6-640f-4176-ad14-4c5aa6e8d9f3" providerId="AD" clId="Web-{553E5423-312B-D8EF-5A35-B7B3B2FE8BBB}" dt="2023-04-25T13:43:21.804" v="16"/>
              <pc2:cmMkLst xmlns:pc2="http://schemas.microsoft.com/office/powerpoint/2019/9/main/command">
                <pc:docMk/>
                <pc:sldMk cId="423915905" sldId="273"/>
                <pc2:cmMk id="{511A78CC-C602-4FED-BC2B-FA4319869F2C}"/>
              </pc2:cmMkLst>
            </pc226:cmChg>
            <pc226:cmChg xmlns:pc226="http://schemas.microsoft.com/office/powerpoint/2022/06/main/command" chg="add">
              <pc226:chgData name="Fraser Franco, Maxime" userId="S::ae491231@ens.uqam.ca::2731fdd6-640f-4176-ad14-4c5aa6e8d9f3" providerId="AD" clId="Web-{553E5423-312B-D8EF-5A35-B7B3B2FE8BBB}" dt="2023-04-25T13:44:52.725" v="17"/>
              <pc2:cmMkLst xmlns:pc2="http://schemas.microsoft.com/office/powerpoint/2019/9/main/command">
                <pc:docMk/>
                <pc:sldMk cId="423915905" sldId="273"/>
                <pc2:cmMk id="{E2BCC4E3-FBF7-409B-A0E5-944E5D3D4630}"/>
              </pc2:cmMkLst>
            </pc226:cmChg>
          </p:ext>
        </pc:extLst>
      </pc:sldChg>
      <pc:sldChg chg="modSp">
        <pc:chgData name="Fraser Franco, Maxime" userId="S::ae491231@ens.uqam.ca::2731fdd6-640f-4176-ad14-4c5aa6e8d9f3" providerId="AD" clId="Web-{553E5423-312B-D8EF-5A35-B7B3B2FE8BBB}" dt="2023-04-25T13:38:19.774" v="6" actId="20577"/>
        <pc:sldMkLst>
          <pc:docMk/>
          <pc:sldMk cId="2955988863" sldId="274"/>
        </pc:sldMkLst>
        <pc:spChg chg="mod">
          <ac:chgData name="Fraser Franco, Maxime" userId="S::ae491231@ens.uqam.ca::2731fdd6-640f-4176-ad14-4c5aa6e8d9f3" providerId="AD" clId="Web-{553E5423-312B-D8EF-5A35-B7B3B2FE8BBB}" dt="2023-04-25T13:38:19.774" v="6" actId="20577"/>
          <ac:spMkLst>
            <pc:docMk/>
            <pc:sldMk cId="2955988863" sldId="274"/>
            <ac:spMk id="5" creationId="{B75F979C-A491-424C-A516-84E947D67BBE}"/>
          </ac:spMkLst>
        </pc:spChg>
      </pc:sldChg>
      <pc:sldChg chg="modSp">
        <pc:chgData name="Fraser Franco, Maxime" userId="S::ae491231@ens.uqam.ca::2731fdd6-640f-4176-ad14-4c5aa6e8d9f3" providerId="AD" clId="Web-{553E5423-312B-D8EF-5A35-B7B3B2FE8BBB}" dt="2023-04-25T13:38:22.837" v="7" actId="20577"/>
        <pc:sldMkLst>
          <pc:docMk/>
          <pc:sldMk cId="4223790480" sldId="275"/>
        </pc:sldMkLst>
        <pc:spChg chg="mod">
          <ac:chgData name="Fraser Franco, Maxime" userId="S::ae491231@ens.uqam.ca::2731fdd6-640f-4176-ad14-4c5aa6e8d9f3" providerId="AD" clId="Web-{553E5423-312B-D8EF-5A35-B7B3B2FE8BBB}" dt="2023-04-25T13:38:22.837" v="7" actId="20577"/>
          <ac:spMkLst>
            <pc:docMk/>
            <pc:sldMk cId="4223790480" sldId="275"/>
            <ac:spMk id="5" creationId="{B75F979C-A491-424C-A516-84E947D67BBE}"/>
          </ac:spMkLst>
        </pc:spChg>
      </pc:sldChg>
      <pc:sldChg chg="modSp">
        <pc:chgData name="Fraser Franco, Maxime" userId="S::ae491231@ens.uqam.ca::2731fdd6-640f-4176-ad14-4c5aa6e8d9f3" providerId="AD" clId="Web-{553E5423-312B-D8EF-5A35-B7B3B2FE8BBB}" dt="2023-04-25T13:38:33.540" v="8" actId="20577"/>
        <pc:sldMkLst>
          <pc:docMk/>
          <pc:sldMk cId="2231389075" sldId="276"/>
        </pc:sldMkLst>
        <pc:spChg chg="mod">
          <ac:chgData name="Fraser Franco, Maxime" userId="S::ae491231@ens.uqam.ca::2731fdd6-640f-4176-ad14-4c5aa6e8d9f3" providerId="AD" clId="Web-{553E5423-312B-D8EF-5A35-B7B3B2FE8BBB}" dt="2023-04-25T13:38:33.540" v="8" actId="20577"/>
          <ac:spMkLst>
            <pc:docMk/>
            <pc:sldMk cId="2231389075" sldId="276"/>
            <ac:spMk id="5" creationId="{B75F979C-A491-424C-A516-84E947D67BBE}"/>
          </ac:spMkLst>
        </pc:spChg>
      </pc:sldChg>
      <pc:sldChg chg="modSp">
        <pc:chgData name="Fraser Franco, Maxime" userId="S::ae491231@ens.uqam.ca::2731fdd6-640f-4176-ad14-4c5aa6e8d9f3" providerId="AD" clId="Web-{553E5423-312B-D8EF-5A35-B7B3B2FE8BBB}" dt="2023-04-25T13:38:35.633" v="9" actId="20577"/>
        <pc:sldMkLst>
          <pc:docMk/>
          <pc:sldMk cId="4239852043" sldId="277"/>
        </pc:sldMkLst>
        <pc:spChg chg="mod">
          <ac:chgData name="Fraser Franco, Maxime" userId="S::ae491231@ens.uqam.ca::2731fdd6-640f-4176-ad14-4c5aa6e8d9f3" providerId="AD" clId="Web-{553E5423-312B-D8EF-5A35-B7B3B2FE8BBB}" dt="2023-04-25T13:38:35.633" v="9" actId="20577"/>
          <ac:spMkLst>
            <pc:docMk/>
            <pc:sldMk cId="4239852043" sldId="277"/>
            <ac:spMk id="5" creationId="{B75F979C-A491-424C-A516-84E947D67BBE}"/>
          </ac:spMkLst>
        </pc:spChg>
      </pc:sldChg>
      <pc:sldChg chg="modSp">
        <pc:chgData name="Fraser Franco, Maxime" userId="S::ae491231@ens.uqam.ca::2731fdd6-640f-4176-ad14-4c5aa6e8d9f3" providerId="AD" clId="Web-{553E5423-312B-D8EF-5A35-B7B3B2FE8BBB}" dt="2023-04-25T13:38:43.258" v="11" actId="20577"/>
        <pc:sldMkLst>
          <pc:docMk/>
          <pc:sldMk cId="1783262310" sldId="278"/>
        </pc:sldMkLst>
        <pc:spChg chg="mod">
          <ac:chgData name="Fraser Franco, Maxime" userId="S::ae491231@ens.uqam.ca::2731fdd6-640f-4176-ad14-4c5aa6e8d9f3" providerId="AD" clId="Web-{553E5423-312B-D8EF-5A35-B7B3B2FE8BBB}" dt="2023-04-25T13:38:43.258" v="11" actId="20577"/>
          <ac:spMkLst>
            <pc:docMk/>
            <pc:sldMk cId="1783262310" sldId="278"/>
            <ac:spMk id="5" creationId="{B75F979C-A491-424C-A516-84E947D67BBE}"/>
          </ac:spMkLst>
        </pc:spChg>
      </pc:sldChg>
      <pc:sldChg chg="modSp">
        <pc:chgData name="Fraser Franco, Maxime" userId="S::ae491231@ens.uqam.ca::2731fdd6-640f-4176-ad14-4c5aa6e8d9f3" providerId="AD" clId="Web-{553E5423-312B-D8EF-5A35-B7B3B2FE8BBB}" dt="2023-04-25T13:38:39.118" v="10" actId="20577"/>
        <pc:sldMkLst>
          <pc:docMk/>
          <pc:sldMk cId="422718445" sldId="279"/>
        </pc:sldMkLst>
        <pc:spChg chg="mod">
          <ac:chgData name="Fraser Franco, Maxime" userId="S::ae491231@ens.uqam.ca::2731fdd6-640f-4176-ad14-4c5aa6e8d9f3" providerId="AD" clId="Web-{553E5423-312B-D8EF-5A35-B7B3B2FE8BBB}" dt="2023-04-25T13:38:39.118" v="10" actId="20577"/>
          <ac:spMkLst>
            <pc:docMk/>
            <pc:sldMk cId="422718445" sldId="279"/>
            <ac:spMk id="5" creationId="{B75F979C-A491-424C-A516-84E947D67BBE}"/>
          </ac:spMkLst>
        </pc:spChg>
      </pc:sldChg>
      <pc:sldChg chg="modSp">
        <pc:chgData name="Fraser Franco, Maxime" userId="S::ae491231@ens.uqam.ca::2731fdd6-640f-4176-ad14-4c5aa6e8d9f3" providerId="AD" clId="Web-{553E5423-312B-D8EF-5A35-B7B3B2FE8BBB}" dt="2023-04-25T13:38:48.383" v="12" actId="20577"/>
        <pc:sldMkLst>
          <pc:docMk/>
          <pc:sldMk cId="1624644338" sldId="280"/>
        </pc:sldMkLst>
        <pc:spChg chg="mod">
          <ac:chgData name="Fraser Franco, Maxime" userId="S::ae491231@ens.uqam.ca::2731fdd6-640f-4176-ad14-4c5aa6e8d9f3" providerId="AD" clId="Web-{553E5423-312B-D8EF-5A35-B7B3B2FE8BBB}" dt="2023-04-25T13:38:48.383" v="12" actId="20577"/>
          <ac:spMkLst>
            <pc:docMk/>
            <pc:sldMk cId="1624644338" sldId="280"/>
            <ac:spMk id="5" creationId="{B75F979C-A491-424C-A516-84E947D67BBE}"/>
          </ac:spMkLst>
        </pc:spChg>
      </pc:sldChg>
      <pc:sldChg chg="modSp addCm">
        <pc:chgData name="Fraser Franco, Maxime" userId="S::ae491231@ens.uqam.ca::2731fdd6-640f-4176-ad14-4c5aa6e8d9f3" providerId="AD" clId="Web-{553E5423-312B-D8EF-5A35-B7B3B2FE8BBB}" dt="2023-04-25T14:02:03.453" v="101"/>
        <pc:sldMkLst>
          <pc:docMk/>
          <pc:sldMk cId="3996201517" sldId="283"/>
        </pc:sldMkLst>
        <pc:spChg chg="mod">
          <ac:chgData name="Fraser Franco, Maxime" userId="S::ae491231@ens.uqam.ca::2731fdd6-640f-4176-ad14-4c5aa6e8d9f3" providerId="AD" clId="Web-{553E5423-312B-D8EF-5A35-B7B3B2FE8BBB}" dt="2023-04-25T13:53:09.159" v="94" actId="20577"/>
          <ac:spMkLst>
            <pc:docMk/>
            <pc:sldMk cId="3996201517" sldId="283"/>
            <ac:spMk id="3" creationId="{46B05C71-9885-563E-685C-EAF849744A38}"/>
          </ac:spMkLst>
        </pc:spChg>
        <pc:extLst>
          <p:ext xmlns:p="http://schemas.openxmlformats.org/presentationml/2006/main" uri="{D6D511B9-2390-475A-947B-AFAB55BFBCF1}">
            <pc226:cmChg xmlns:pc226="http://schemas.microsoft.com/office/powerpoint/2022/06/main/command" chg="add">
              <pc226:chgData name="Fraser Franco, Maxime" userId="S::ae491231@ens.uqam.ca::2731fdd6-640f-4176-ad14-4c5aa6e8d9f3" providerId="AD" clId="Web-{553E5423-312B-D8EF-5A35-B7B3B2FE8BBB}" dt="2023-04-25T13:53:40.784" v="95"/>
              <pc2:cmMkLst xmlns:pc2="http://schemas.microsoft.com/office/powerpoint/2019/9/main/command">
                <pc:docMk/>
                <pc:sldMk cId="3996201517" sldId="283"/>
                <pc2:cmMk id="{D4DBA8BB-0381-4E6B-AD55-2D466572259F}"/>
              </pc2:cmMkLst>
            </pc226:cmChg>
            <pc226:cmChg xmlns:pc226="http://schemas.microsoft.com/office/powerpoint/2022/06/main/command" chg="add">
              <pc226:chgData name="Fraser Franco, Maxime" userId="S::ae491231@ens.uqam.ca::2731fdd6-640f-4176-ad14-4c5aa6e8d9f3" providerId="AD" clId="Web-{553E5423-312B-D8EF-5A35-B7B3B2FE8BBB}" dt="2023-04-25T14:02:03.453" v="101"/>
              <pc2:cmMkLst xmlns:pc2="http://schemas.microsoft.com/office/powerpoint/2019/9/main/command">
                <pc:docMk/>
                <pc:sldMk cId="3996201517" sldId="283"/>
                <pc2:cmMk id="{594DFAC5-4FAD-43B2-9E9A-231C0CD6C386}"/>
              </pc2:cmMkLst>
            </pc226:cmChg>
          </p:ext>
        </pc:extLst>
      </pc:sldChg>
      <pc:sldChg chg="addCm modCm">
        <pc:chgData name="Fraser Franco, Maxime" userId="S::ae491231@ens.uqam.ca::2731fdd6-640f-4176-ad14-4c5aa6e8d9f3" providerId="AD" clId="Web-{553E5423-312B-D8EF-5A35-B7B3B2FE8BBB}" dt="2023-04-25T14:00:33.751" v="100"/>
        <pc:sldMkLst>
          <pc:docMk/>
          <pc:sldMk cId="926872971" sldId="289"/>
        </pc:sldMkLst>
        <pc:extLst>
          <p:ext xmlns:p="http://schemas.openxmlformats.org/presentationml/2006/main" uri="{D6D511B9-2390-475A-947B-AFAB55BFBCF1}">
            <pc226:cmChg xmlns:pc226="http://schemas.microsoft.com/office/powerpoint/2022/06/main/command" chg="add mod">
              <pc226:chgData name="Fraser Franco, Maxime" userId="S::ae491231@ens.uqam.ca::2731fdd6-640f-4176-ad14-4c5aa6e8d9f3" providerId="AD" clId="Web-{553E5423-312B-D8EF-5A35-B7B3B2FE8BBB}" dt="2023-04-25T14:00:33.751" v="100"/>
              <pc2:cmMkLst xmlns:pc2="http://schemas.microsoft.com/office/powerpoint/2019/9/main/command">
                <pc:docMk/>
                <pc:sldMk cId="926872971" sldId="289"/>
                <pc2:cmMk id="{D7FB0AB9-943D-4186-837B-F32DA81BF629}"/>
              </pc2:cmMkLst>
              <pc226:cmRplyChg chg="add mod">
                <pc226:chgData name="Fraser Franco, Maxime" userId="S::ae491231@ens.uqam.ca::2731fdd6-640f-4176-ad14-4c5aa6e8d9f3" providerId="AD" clId="Web-{553E5423-312B-D8EF-5A35-B7B3B2FE8BBB}" dt="2023-04-25T14:00:08.641" v="99"/>
                <pc2:cmRplyMkLst xmlns:pc2="http://schemas.microsoft.com/office/powerpoint/2019/9/main/command">
                  <pc:docMk/>
                  <pc:sldMk cId="926872971" sldId="289"/>
                  <pc2:cmMk id="{D7FB0AB9-943D-4186-837B-F32DA81BF629}"/>
                  <pc2:cmRplyMk id="{75921E68-9F0D-43F8-8194-217473B8B405}"/>
                </pc2:cmRplyMkLst>
              </pc226:cmRplyChg>
            </pc226:cmChg>
          </p:ext>
        </pc:extLst>
      </pc:sldChg>
      <pc:sldChg chg="add del replId">
        <pc:chgData name="Fraser Franco, Maxime" userId="S::ae491231@ens.uqam.ca::2731fdd6-640f-4176-ad14-4c5aa6e8d9f3" providerId="AD" clId="Web-{553E5423-312B-D8EF-5A35-B7B3B2FE8BBB}" dt="2023-04-25T13:48:18.786" v="75"/>
        <pc:sldMkLst>
          <pc:docMk/>
          <pc:sldMk cId="1413136553" sldId="292"/>
        </pc:sldMkLst>
      </pc:sldChg>
    </pc:docChg>
  </pc:docChgLst>
</pc:chgInfo>
</file>

<file path=ppt/comments/modernComment_111_19447181.xml><?xml version="1.0" encoding="utf-8"?>
<p188:cmLst xmlns:a="http://schemas.openxmlformats.org/drawingml/2006/main" xmlns:r="http://schemas.openxmlformats.org/officeDocument/2006/relationships" xmlns:p188="http://schemas.microsoft.com/office/powerpoint/2018/8/main">
  <p188:cm id="{511A78CC-C602-4FED-BC2B-FA4319869F2C}" authorId="{FDBE3BCE-50FB-1483-4292-9D9F28E63423}" status="resolved" created="2023-04-25T13:43:21.804" complete="100000">
    <ac:deMkLst xmlns:ac="http://schemas.microsoft.com/office/drawing/2013/main/command">
      <pc:docMk xmlns:pc="http://schemas.microsoft.com/office/powerpoint/2013/main/command"/>
      <pc:sldMk xmlns:pc="http://schemas.microsoft.com/office/powerpoint/2013/main/command" cId="423915905" sldId="273"/>
      <ac:spMk id="3" creationId="{46B05C71-9885-563E-685C-EAF849744A38}"/>
    </ac:deMkLst>
    <p188:txBody>
      <a:bodyPr/>
      <a:lstStyle/>
      <a:p>
        <a:r>
          <a:rPr lang="fr-CA"/>
          <a:t>Ici ça serait plutôt double-hierarchical (generalized) linear models. Mixed et hierarchical veulent dire deux choses relativement semblables.</a:t>
        </a:r>
      </a:p>
    </p188:txBody>
  </p188:cm>
  <p188:cm id="{E2BCC4E3-FBF7-409B-A0E5-944E5D3D4630}" authorId="{FDBE3BCE-50FB-1483-4292-9D9F28E63423}" status="resolved" created="2023-04-25T13:44:52.725" complete="100000">
    <ac:txMkLst xmlns:ac="http://schemas.microsoft.com/office/drawing/2013/main/command">
      <pc:docMk xmlns:pc="http://schemas.microsoft.com/office/powerpoint/2013/main/command"/>
      <pc:sldMk xmlns:pc="http://schemas.microsoft.com/office/powerpoint/2013/main/command" cId="423915905" sldId="273"/>
      <ac:spMk id="5" creationId="{B75F979C-A491-424C-A516-84E947D67BBE}"/>
      <ac:txMk cp="93">
        <ac:context len="94" hash="3933596122"/>
      </ac:txMk>
    </ac:txMkLst>
    <p188:pos x="7169239" y="847859"/>
    <p188:txBody>
      <a:bodyPr/>
      <a:lstStyle/>
      <a:p>
        <a:r>
          <a:rPr lang="fr-CA"/>
          <a:t>On n'a pas fait de modèles doubles dans mon article.</a:t>
        </a:r>
      </a:p>
    </p188:txBody>
  </p188:cm>
</p188:cmLst>
</file>

<file path=ppt/comments/modernComment_121_373EF58B.xml><?xml version="1.0" encoding="utf-8"?>
<p188:cmLst xmlns:a="http://schemas.openxmlformats.org/drawingml/2006/main" xmlns:r="http://schemas.openxmlformats.org/officeDocument/2006/relationships" xmlns:p188="http://schemas.microsoft.com/office/powerpoint/2018/8/main">
  <p188:cm id="{D7FB0AB9-943D-4186-837B-F32DA81BF629}" authorId="{FDBE3BCE-50FB-1483-4292-9D9F28E63423}" created="2023-04-25T13:54:43.612">
    <ac:txMkLst xmlns:ac="http://schemas.microsoft.com/office/drawing/2013/main/command">
      <pc:docMk xmlns:pc="http://schemas.microsoft.com/office/powerpoint/2013/main/command"/>
      <pc:sldMk xmlns:pc="http://schemas.microsoft.com/office/powerpoint/2013/main/command" cId="926872971" sldId="289"/>
      <ac:spMk id="2" creationId="{1D9AACE1-68B6-1C84-AEAF-367CFF7EF3C5}"/>
      <ac:txMk cp="0" len="34">
        <ac:context len="35" hash="3547240304"/>
      </ac:txMk>
    </ac:txMkLst>
    <p188:pos x="3530957" y="2640169"/>
    <p188:replyLst>
      <p188:reply id="{75921E68-9F0D-43F8-8194-217473B8B405}" authorId="{FDBE3BCE-50FB-1483-4292-9D9F28E63423}" created="2023-04-25T13:55:20.174">
        <p188:txBody>
          <a:bodyPr/>
          <a:lstStyle/>
          <a:p>
            <a:r>
              <a:rPr lang="fr-CA"/>
              <a:t>Je suggère aussi des références + fondamentales sur les modèles utilisés:
Modèle hiérarchiques doubles
- Cleasby et al. 2015
- Westneat et al. 2014
- Lee and Nedler 2006
Modèles multivariés
- Dingemanse and Dochtermann 2013
- Mitchell and Houslay 2020</a:t>
            </a:r>
          </a:p>
        </p188:txBody>
      </p188:reply>
    </p188:replyLst>
    <p188:txBody>
      <a:bodyPr/>
      <a:lstStyle/>
      <a:p>
        <a:r>
          <a:rPr lang="fr-CA"/>
          <a:t>Je crois que cette section pourrait être un peu mieux centrée sur des exemples concrets appliqués aux interactions prédateur-proie et moins théorique.
Par exemple, on pourrait utiliser un exemple concret pour la section sur les figures et les différentes droites</a:t>
        </a:r>
      </a:p>
    </p188:txBody>
  </p188:cm>
</p188:cmLst>
</file>

<file path=ppt/comments/modernComment_125_2CADCB1C.xml><?xml version="1.0" encoding="utf-8"?>
<p188:cmLst xmlns:a="http://schemas.openxmlformats.org/drawingml/2006/main" xmlns:r="http://schemas.openxmlformats.org/officeDocument/2006/relationships" xmlns:p188="http://schemas.microsoft.com/office/powerpoint/2018/8/main">
  <p188:cm id="{6719658A-D8DC-4E8A-BA3D-5FE666D62BF6}" authorId="{FDBE3BCE-50FB-1483-4292-9D9F28E63423}" created="2023-04-25T13:43:21.804">
    <ac:deMkLst xmlns:ac="http://schemas.microsoft.com/office/drawing/2013/main/command">
      <pc:docMk xmlns:pc="http://schemas.microsoft.com/office/powerpoint/2013/main/command"/>
      <pc:sldMk xmlns:pc="http://schemas.microsoft.com/office/powerpoint/2013/main/command" cId="749587228" sldId="293"/>
      <ac:spMk id="3" creationId="{46B05C71-9885-563E-685C-EAF849744A38}"/>
    </ac:deMkLst>
    <p188:txBody>
      <a:bodyPr/>
      <a:lstStyle/>
      <a:p>
        <a:r>
          <a:rPr lang="fr-CA"/>
          <a:t>Ici ça serait plutôt double-hierarchical (generalized) linear models. Mixed et hierarchical veulent dire deux choses relativement semblables.</a:t>
        </a:r>
      </a:p>
    </p188:txBody>
  </p188:cm>
  <p188:cm id="{F3184A61-EA04-444F-90BD-AB8F34161F57}" authorId="{FDBE3BCE-50FB-1483-4292-9D9F28E63423}" created="2023-04-25T13:44:52.725">
    <ac:txMkLst xmlns:ac="http://schemas.microsoft.com/office/drawing/2013/main/command">
      <pc:docMk xmlns:pc="http://schemas.microsoft.com/office/powerpoint/2013/main/command"/>
      <pc:sldMk xmlns:pc="http://schemas.microsoft.com/office/powerpoint/2013/main/command" cId="749587228" sldId="293"/>
      <ac:spMk id="5" creationId="{B75F979C-A491-424C-A516-84E947D67BBE}"/>
      <ac:txMk cp="93">
        <ac:context len="94" hash="3933596122"/>
      </ac:txMk>
    </ac:txMkLst>
    <p188:pos x="7169239" y="847859"/>
    <p188:txBody>
      <a:bodyPr/>
      <a:lstStyle/>
      <a:p>
        <a:r>
          <a:rPr lang="fr-CA"/>
          <a:t>On n'a pas fait de modèles doubles dans mon article.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54C10E-6691-411A-8C63-EC87EE34BE21}" type="datetimeFigureOut">
              <a:rPr lang="en-US" smtClean="0"/>
              <a:t>5/21/2023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1D33AC-9143-46D7-9F92-AD6072F85987}" type="slidenum">
              <a:rPr lang="en-US" smtClean="0"/>
              <a:t>‹N°›</a:t>
            </a:fld>
            <a:endParaRPr lang="en-US"/>
          </a:p>
        </p:txBody>
      </p:sp>
    </p:spTree>
    <p:extLst>
      <p:ext uri="{BB962C8B-B14F-4D97-AF65-F5344CB8AC3E}">
        <p14:creationId xmlns:p14="http://schemas.microsoft.com/office/powerpoint/2010/main" val="3821074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1D33AC-9143-46D7-9F92-AD6072F85987}" type="slidenum">
              <a:rPr lang="en-US" smtClean="0"/>
              <a:t>1</a:t>
            </a:fld>
            <a:endParaRPr lang="en-US"/>
          </a:p>
        </p:txBody>
      </p:sp>
    </p:spTree>
    <p:extLst>
      <p:ext uri="{BB962C8B-B14F-4D97-AF65-F5344CB8AC3E}">
        <p14:creationId xmlns:p14="http://schemas.microsoft.com/office/powerpoint/2010/main" val="1961704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err="1"/>
              <a:t>We</a:t>
            </a:r>
            <a:r>
              <a:rPr lang="fr-CA" dirty="0"/>
              <a:t> can do </a:t>
            </a:r>
            <a:r>
              <a:rPr lang="fr-CA" dirty="0" err="1"/>
              <a:t>this</a:t>
            </a:r>
            <a:r>
              <a:rPr lang="fr-CA" dirty="0"/>
              <a:t> for a single </a:t>
            </a:r>
            <a:r>
              <a:rPr lang="fr-CA" dirty="0" err="1"/>
              <a:t>behaviour</a:t>
            </a:r>
            <a:r>
              <a:rPr lang="fr-CA" dirty="0"/>
              <a:t> or for a single fitness component at a time. </a:t>
            </a:r>
          </a:p>
          <a:p>
            <a:r>
              <a:rPr lang="fr-CA" dirty="0"/>
              <a:t>But </a:t>
            </a:r>
            <a:r>
              <a:rPr lang="fr-CA" dirty="0" err="1"/>
              <a:t>it</a:t>
            </a:r>
            <a:r>
              <a:rPr lang="fr-CA" dirty="0"/>
              <a:t> </a:t>
            </a:r>
            <a:r>
              <a:rPr lang="fr-CA" dirty="0" err="1"/>
              <a:t>is</a:t>
            </a:r>
            <a:r>
              <a:rPr lang="fr-CA" dirty="0"/>
              <a:t> </a:t>
            </a:r>
            <a:r>
              <a:rPr lang="fr-CA" dirty="0" err="1"/>
              <a:t>also</a:t>
            </a:r>
            <a:r>
              <a:rPr lang="fr-CA" dirty="0"/>
              <a:t> possible to use the </a:t>
            </a:r>
            <a:r>
              <a:rPr lang="fr-CA" dirty="0" err="1"/>
              <a:t>same</a:t>
            </a:r>
            <a:r>
              <a:rPr lang="fr-CA" dirty="0"/>
              <a:t> </a:t>
            </a:r>
            <a:r>
              <a:rPr lang="fr-CA" dirty="0" err="1"/>
              <a:t>models</a:t>
            </a:r>
            <a:r>
              <a:rPr lang="fr-CA" dirty="0"/>
              <a:t> in a </a:t>
            </a:r>
            <a:r>
              <a:rPr lang="fr-CA" dirty="0" err="1"/>
              <a:t>multivariate</a:t>
            </a:r>
            <a:r>
              <a:rPr lang="fr-CA" dirty="0"/>
              <a:t> </a:t>
            </a:r>
            <a:r>
              <a:rPr lang="fr-CA" dirty="0" err="1"/>
              <a:t>form</a:t>
            </a:r>
            <a:r>
              <a:rPr lang="fr-CA" dirty="0"/>
              <a:t>, </a:t>
            </a:r>
            <a:r>
              <a:rPr lang="fr-CA" dirty="0" err="1"/>
              <a:t>where</a:t>
            </a:r>
            <a:r>
              <a:rPr lang="fr-CA" dirty="0"/>
              <a:t> </a:t>
            </a:r>
            <a:r>
              <a:rPr lang="fr-CA" dirty="0" err="1"/>
              <a:t>they</a:t>
            </a:r>
            <a:r>
              <a:rPr lang="fr-CA" dirty="0"/>
              <a:t> </a:t>
            </a:r>
            <a:r>
              <a:rPr lang="fr-CA" dirty="0" err="1"/>
              <a:t>will</a:t>
            </a:r>
            <a:r>
              <a:rPr lang="fr-CA" dirty="0"/>
              <a:t> analyse </a:t>
            </a:r>
            <a:r>
              <a:rPr lang="fr-CA" dirty="0" err="1"/>
              <a:t>several</a:t>
            </a:r>
            <a:r>
              <a:rPr lang="fr-CA" dirty="0"/>
              <a:t> traits </a:t>
            </a:r>
            <a:r>
              <a:rPr lang="fr-CA" dirty="0" err="1"/>
              <a:t>simultaneously</a:t>
            </a:r>
            <a:r>
              <a:rPr lang="fr-CA" dirty="0"/>
              <a:t>.</a:t>
            </a:r>
          </a:p>
          <a:p>
            <a:endParaRPr lang="fr-CA" dirty="0"/>
          </a:p>
          <a:p>
            <a:r>
              <a:rPr lang="fr-CA" dirty="0"/>
              <a:t>For </a:t>
            </a:r>
            <a:r>
              <a:rPr lang="fr-CA" dirty="0" err="1"/>
              <a:t>example</a:t>
            </a:r>
            <a:r>
              <a:rPr lang="fr-CA" dirty="0"/>
              <a:t>, </a:t>
            </a:r>
            <a:r>
              <a:rPr lang="fr-CA" dirty="0" err="1"/>
              <a:t>you</a:t>
            </a:r>
            <a:r>
              <a:rPr lang="fr-CA" dirty="0"/>
              <a:t> </a:t>
            </a:r>
            <a:r>
              <a:rPr lang="fr-CA" dirty="0" err="1"/>
              <a:t>could</a:t>
            </a:r>
            <a:r>
              <a:rPr lang="fr-CA" dirty="0"/>
              <a:t> </a:t>
            </a:r>
            <a:r>
              <a:rPr lang="fr-CA" dirty="0" err="1"/>
              <a:t>be</a:t>
            </a:r>
            <a:r>
              <a:rPr lang="fr-CA" dirty="0"/>
              <a:t> </a:t>
            </a:r>
            <a:r>
              <a:rPr lang="fr-CA" dirty="0" err="1"/>
              <a:t>interested</a:t>
            </a:r>
            <a:r>
              <a:rPr lang="fr-CA" dirty="0"/>
              <a:t> in the speed of </a:t>
            </a:r>
            <a:r>
              <a:rPr lang="fr-CA" dirty="0" err="1"/>
              <a:t>movement</a:t>
            </a:r>
            <a:r>
              <a:rPr lang="fr-CA" dirty="0"/>
              <a:t> and the size of the </a:t>
            </a:r>
            <a:r>
              <a:rPr lang="fr-CA" dirty="0" err="1"/>
              <a:t>prey</a:t>
            </a:r>
            <a:r>
              <a:rPr lang="fr-CA" dirty="0"/>
              <a:t> </a:t>
            </a:r>
            <a:r>
              <a:rPr lang="fr-CA" dirty="0" err="1"/>
              <a:t>captured</a:t>
            </a:r>
            <a:r>
              <a:rPr lang="fr-CA" dirty="0"/>
              <a:t> by </a:t>
            </a:r>
            <a:r>
              <a:rPr lang="fr-CA" dirty="0" err="1"/>
              <a:t>predators</a:t>
            </a:r>
            <a:r>
              <a:rPr lang="fr-CA" dirty="0"/>
              <a:t>, </a:t>
            </a:r>
            <a:r>
              <a:rPr lang="fr-CA" dirty="0" err="1"/>
              <a:t>so</a:t>
            </a:r>
            <a:r>
              <a:rPr lang="fr-CA" dirty="0"/>
              <a:t> </a:t>
            </a:r>
            <a:r>
              <a:rPr lang="fr-CA" dirty="0" err="1"/>
              <a:t>you</a:t>
            </a:r>
            <a:r>
              <a:rPr lang="fr-CA" dirty="0"/>
              <a:t> </a:t>
            </a:r>
            <a:r>
              <a:rPr lang="fr-CA" dirty="0" err="1"/>
              <a:t>could</a:t>
            </a:r>
            <a:r>
              <a:rPr lang="fr-CA" dirty="0"/>
              <a:t> analyse </a:t>
            </a:r>
            <a:r>
              <a:rPr lang="fr-CA" dirty="0" err="1"/>
              <a:t>them</a:t>
            </a:r>
            <a:r>
              <a:rPr lang="fr-CA" dirty="0"/>
              <a:t> </a:t>
            </a:r>
            <a:r>
              <a:rPr lang="fr-CA" dirty="0" err="1"/>
              <a:t>both</a:t>
            </a:r>
            <a:r>
              <a:rPr lang="fr-CA" dirty="0"/>
              <a:t> at the </a:t>
            </a:r>
            <a:r>
              <a:rPr lang="fr-CA" dirty="0" err="1"/>
              <a:t>same</a:t>
            </a:r>
            <a:r>
              <a:rPr lang="fr-CA" dirty="0"/>
              <a:t> time. </a:t>
            </a:r>
          </a:p>
          <a:p>
            <a:r>
              <a:rPr lang="fr-CA" dirty="0"/>
              <a:t>In </a:t>
            </a:r>
            <a:r>
              <a:rPr lang="fr-CA" dirty="0" err="1"/>
              <a:t>this</a:t>
            </a:r>
            <a:r>
              <a:rPr lang="fr-CA" dirty="0"/>
              <a:t> model, </a:t>
            </a:r>
            <a:r>
              <a:rPr lang="fr-CA" dirty="0" err="1"/>
              <a:t>you</a:t>
            </a:r>
            <a:r>
              <a:rPr lang="fr-CA" dirty="0"/>
              <a:t> </a:t>
            </a:r>
            <a:r>
              <a:rPr lang="fr-CA" dirty="0" err="1"/>
              <a:t>would</a:t>
            </a:r>
            <a:r>
              <a:rPr lang="fr-CA" dirty="0"/>
              <a:t> </a:t>
            </a:r>
            <a:r>
              <a:rPr lang="fr-CA" dirty="0" err="1"/>
              <a:t>estimate</a:t>
            </a:r>
            <a:r>
              <a:rPr lang="fr-CA" dirty="0"/>
              <a:t> the </a:t>
            </a:r>
            <a:r>
              <a:rPr lang="fr-CA" dirty="0" err="1"/>
              <a:t>same</a:t>
            </a:r>
            <a:r>
              <a:rPr lang="fr-CA" dirty="0"/>
              <a:t> </a:t>
            </a:r>
            <a:r>
              <a:rPr lang="fr-CA" dirty="0" err="1"/>
              <a:t>parameters</a:t>
            </a:r>
            <a:r>
              <a:rPr lang="fr-CA" dirty="0"/>
              <a:t> for </a:t>
            </a:r>
            <a:r>
              <a:rPr lang="fr-CA" dirty="0" err="1"/>
              <a:t>each</a:t>
            </a:r>
            <a:r>
              <a:rPr lang="fr-CA" dirty="0"/>
              <a:t> traits for the population. </a:t>
            </a:r>
          </a:p>
          <a:p>
            <a:endParaRPr lang="fr-CA" dirty="0"/>
          </a:p>
          <a:p>
            <a:r>
              <a:rPr lang="fr-CA" dirty="0"/>
              <a:t>You </a:t>
            </a:r>
            <a:r>
              <a:rPr lang="fr-CA" dirty="0" err="1"/>
              <a:t>would</a:t>
            </a:r>
            <a:r>
              <a:rPr lang="fr-CA" dirty="0"/>
              <a:t> </a:t>
            </a:r>
            <a:r>
              <a:rPr lang="fr-CA" dirty="0" err="1"/>
              <a:t>also</a:t>
            </a:r>
            <a:r>
              <a:rPr lang="fr-CA" dirty="0"/>
              <a:t> </a:t>
            </a:r>
            <a:r>
              <a:rPr lang="fr-CA" dirty="0" err="1"/>
              <a:t>be</a:t>
            </a:r>
            <a:r>
              <a:rPr lang="fr-CA" dirty="0"/>
              <a:t> able to </a:t>
            </a:r>
            <a:r>
              <a:rPr lang="fr-CA" dirty="0" err="1"/>
              <a:t>estimate</a:t>
            </a:r>
            <a:r>
              <a:rPr lang="fr-CA" dirty="0"/>
              <a:t> </a:t>
            </a:r>
            <a:r>
              <a:rPr lang="fr-CA" dirty="0" err="1"/>
              <a:t>individual</a:t>
            </a:r>
            <a:r>
              <a:rPr lang="fr-CA" dirty="0"/>
              <a:t> </a:t>
            </a:r>
            <a:r>
              <a:rPr lang="fr-CA" dirty="0" err="1"/>
              <a:t>differences</a:t>
            </a:r>
            <a:r>
              <a:rPr lang="fr-CA" dirty="0"/>
              <a:t> in </a:t>
            </a:r>
            <a:r>
              <a:rPr lang="fr-CA" dirty="0" err="1"/>
              <a:t>each</a:t>
            </a:r>
            <a:r>
              <a:rPr lang="fr-CA" dirty="0"/>
              <a:t> of </a:t>
            </a:r>
            <a:r>
              <a:rPr lang="fr-CA" dirty="0" err="1"/>
              <a:t>these</a:t>
            </a:r>
            <a:r>
              <a:rPr lang="fr-CA" dirty="0"/>
              <a:t> </a:t>
            </a:r>
            <a:r>
              <a:rPr lang="fr-CA" dirty="0" err="1"/>
              <a:t>parameters</a:t>
            </a:r>
            <a:r>
              <a:rPr lang="fr-CA" dirty="0"/>
              <a:t>. </a:t>
            </a:r>
          </a:p>
          <a:p>
            <a:r>
              <a:rPr lang="fr-CA" dirty="0"/>
              <a:t>But if </a:t>
            </a:r>
            <a:r>
              <a:rPr lang="fr-CA" dirty="0" err="1"/>
              <a:t>you</a:t>
            </a:r>
            <a:r>
              <a:rPr lang="fr-CA" dirty="0"/>
              <a:t> look at </a:t>
            </a:r>
            <a:r>
              <a:rPr lang="fr-CA" dirty="0" err="1"/>
              <a:t>this</a:t>
            </a:r>
            <a:r>
              <a:rPr lang="fr-CA" dirty="0"/>
              <a:t> second layer of </a:t>
            </a:r>
            <a:r>
              <a:rPr lang="fr-CA" dirty="0" err="1"/>
              <a:t>parameters</a:t>
            </a:r>
            <a:r>
              <a:rPr lang="fr-CA" dirty="0"/>
              <a:t>, the </a:t>
            </a:r>
            <a:r>
              <a:rPr lang="fr-CA" dirty="0" err="1"/>
              <a:t>random</a:t>
            </a:r>
            <a:r>
              <a:rPr lang="fr-CA" dirty="0"/>
              <a:t> </a:t>
            </a:r>
            <a:r>
              <a:rPr lang="fr-CA" dirty="0" err="1"/>
              <a:t>effects</a:t>
            </a:r>
            <a:r>
              <a:rPr lang="fr-CA" dirty="0"/>
              <a:t> </a:t>
            </a:r>
            <a:r>
              <a:rPr lang="fr-CA" dirty="0" err="1"/>
              <a:t>you</a:t>
            </a:r>
            <a:r>
              <a:rPr lang="fr-CA" dirty="0"/>
              <a:t> can </a:t>
            </a:r>
            <a:r>
              <a:rPr lang="fr-CA" dirty="0" err="1"/>
              <a:t>also</a:t>
            </a:r>
            <a:r>
              <a:rPr lang="fr-CA" dirty="0"/>
              <a:t> </a:t>
            </a:r>
            <a:r>
              <a:rPr lang="fr-CA" dirty="0" err="1"/>
              <a:t>extract</a:t>
            </a:r>
            <a:r>
              <a:rPr lang="fr-CA" dirty="0"/>
              <a:t> the </a:t>
            </a:r>
            <a:r>
              <a:rPr lang="fr-CA" dirty="0" err="1"/>
              <a:t>relationships</a:t>
            </a:r>
            <a:r>
              <a:rPr lang="fr-CA" dirty="0"/>
              <a:t> </a:t>
            </a:r>
            <a:r>
              <a:rPr lang="fr-CA" dirty="0" err="1"/>
              <a:t>among</a:t>
            </a:r>
            <a:r>
              <a:rPr lang="fr-CA" dirty="0"/>
              <a:t> </a:t>
            </a:r>
            <a:r>
              <a:rPr lang="fr-CA" dirty="0" err="1"/>
              <a:t>these</a:t>
            </a:r>
            <a:r>
              <a:rPr lang="fr-CA" dirty="0"/>
              <a:t> </a:t>
            </a:r>
            <a:r>
              <a:rPr lang="fr-CA" dirty="0" err="1"/>
              <a:t>deviations</a:t>
            </a:r>
            <a:r>
              <a:rPr lang="fr-CA" dirty="0"/>
              <a:t>. </a:t>
            </a:r>
          </a:p>
          <a:p>
            <a:r>
              <a:rPr lang="fr-CA" dirty="0"/>
              <a:t>For </a:t>
            </a:r>
            <a:r>
              <a:rPr lang="fr-CA" dirty="0" err="1"/>
              <a:t>example</a:t>
            </a:r>
            <a:r>
              <a:rPr lang="fr-CA" dirty="0"/>
              <a:t> </a:t>
            </a:r>
            <a:r>
              <a:rPr lang="fr-CA" dirty="0" err="1"/>
              <a:t>you</a:t>
            </a:r>
            <a:r>
              <a:rPr lang="fr-CA" dirty="0"/>
              <a:t> </a:t>
            </a:r>
            <a:r>
              <a:rPr lang="fr-CA" dirty="0" err="1"/>
              <a:t>will</a:t>
            </a:r>
            <a:r>
              <a:rPr lang="fr-CA" dirty="0"/>
              <a:t> </a:t>
            </a:r>
            <a:r>
              <a:rPr lang="fr-CA" dirty="0" err="1"/>
              <a:t>obtain</a:t>
            </a:r>
            <a:r>
              <a:rPr lang="fr-CA" dirty="0"/>
              <a:t> an </a:t>
            </a:r>
            <a:r>
              <a:rPr lang="fr-CA" dirty="0" err="1"/>
              <a:t>estimate</a:t>
            </a:r>
            <a:r>
              <a:rPr lang="fr-CA" dirty="0"/>
              <a:t> of the </a:t>
            </a:r>
            <a:r>
              <a:rPr lang="fr-CA" dirty="0" err="1"/>
              <a:t>relationship</a:t>
            </a:r>
            <a:r>
              <a:rPr lang="fr-CA" dirty="0"/>
              <a:t> </a:t>
            </a:r>
            <a:r>
              <a:rPr lang="fr-CA" dirty="0" err="1"/>
              <a:t>between</a:t>
            </a:r>
            <a:r>
              <a:rPr lang="fr-CA" dirty="0"/>
              <a:t> the </a:t>
            </a:r>
            <a:r>
              <a:rPr lang="fr-CA" dirty="0" err="1"/>
              <a:t>individual</a:t>
            </a:r>
            <a:r>
              <a:rPr lang="fr-CA" dirty="0"/>
              <a:t> </a:t>
            </a:r>
            <a:r>
              <a:rPr lang="fr-CA" dirty="0" err="1"/>
              <a:t>average</a:t>
            </a:r>
            <a:r>
              <a:rPr lang="fr-CA" dirty="0"/>
              <a:t> </a:t>
            </a:r>
            <a:r>
              <a:rPr lang="fr-CA" dirty="0" err="1"/>
              <a:t>deviations</a:t>
            </a:r>
            <a:r>
              <a:rPr lang="fr-CA" dirty="0"/>
              <a:t> of </a:t>
            </a:r>
            <a:r>
              <a:rPr lang="fr-CA" dirty="0" err="1"/>
              <a:t>both</a:t>
            </a:r>
            <a:r>
              <a:rPr lang="fr-CA" dirty="0"/>
              <a:t> traits to </a:t>
            </a:r>
            <a:r>
              <a:rPr lang="fr-CA" dirty="0" err="1"/>
              <a:t>determine</a:t>
            </a:r>
            <a:r>
              <a:rPr lang="fr-CA" dirty="0"/>
              <a:t> if </a:t>
            </a:r>
            <a:r>
              <a:rPr lang="fr-CA" dirty="0" err="1"/>
              <a:t>individuals</a:t>
            </a:r>
            <a:r>
              <a:rPr lang="fr-CA" dirty="0"/>
              <a:t> </a:t>
            </a:r>
            <a:r>
              <a:rPr lang="fr-CA" dirty="0" err="1"/>
              <a:t>that</a:t>
            </a:r>
            <a:r>
              <a:rPr lang="fr-CA" dirty="0"/>
              <a:t> are on </a:t>
            </a:r>
            <a:r>
              <a:rPr lang="fr-CA" dirty="0" err="1"/>
              <a:t>average</a:t>
            </a:r>
            <a:r>
              <a:rPr lang="fr-CA" dirty="0"/>
              <a:t> </a:t>
            </a:r>
            <a:r>
              <a:rPr lang="fr-CA" dirty="0" err="1"/>
              <a:t>faster</a:t>
            </a:r>
            <a:r>
              <a:rPr lang="fr-CA" dirty="0"/>
              <a:t> in </a:t>
            </a:r>
            <a:r>
              <a:rPr lang="fr-CA" dirty="0" err="1"/>
              <a:t>their</a:t>
            </a:r>
            <a:r>
              <a:rPr lang="fr-CA" dirty="0"/>
              <a:t> </a:t>
            </a:r>
            <a:r>
              <a:rPr lang="fr-CA" dirty="0" err="1"/>
              <a:t>movement</a:t>
            </a:r>
            <a:r>
              <a:rPr lang="fr-CA" dirty="0"/>
              <a:t> are </a:t>
            </a:r>
            <a:r>
              <a:rPr lang="fr-CA" dirty="0" err="1"/>
              <a:t>also</a:t>
            </a:r>
            <a:r>
              <a:rPr lang="fr-CA" dirty="0"/>
              <a:t> </a:t>
            </a:r>
            <a:r>
              <a:rPr lang="fr-CA" dirty="0" err="1"/>
              <a:t>capturing</a:t>
            </a:r>
            <a:r>
              <a:rPr lang="fr-CA" dirty="0"/>
              <a:t> </a:t>
            </a:r>
            <a:r>
              <a:rPr lang="fr-CA" dirty="0" err="1"/>
              <a:t>bigger</a:t>
            </a:r>
            <a:r>
              <a:rPr lang="fr-CA" dirty="0"/>
              <a:t> or </a:t>
            </a:r>
            <a:r>
              <a:rPr lang="fr-CA" dirty="0" err="1"/>
              <a:t>smaller</a:t>
            </a:r>
            <a:r>
              <a:rPr lang="fr-CA" dirty="0"/>
              <a:t> </a:t>
            </a:r>
            <a:r>
              <a:rPr lang="fr-CA" dirty="0" err="1"/>
              <a:t>prey</a:t>
            </a:r>
            <a:r>
              <a:rPr lang="fr-CA" dirty="0"/>
              <a:t> (</a:t>
            </a:r>
            <a:r>
              <a:rPr lang="fr-CA" dirty="0" err="1"/>
              <a:t>this</a:t>
            </a:r>
            <a:r>
              <a:rPr lang="fr-CA" dirty="0"/>
              <a:t> </a:t>
            </a:r>
            <a:r>
              <a:rPr lang="fr-CA" dirty="0" err="1"/>
              <a:t>would</a:t>
            </a:r>
            <a:r>
              <a:rPr lang="fr-CA" dirty="0"/>
              <a:t> </a:t>
            </a:r>
            <a:r>
              <a:rPr lang="fr-CA" dirty="0" err="1"/>
              <a:t>be</a:t>
            </a:r>
            <a:r>
              <a:rPr lang="fr-CA" dirty="0"/>
              <a:t> the covariance </a:t>
            </a:r>
            <a:r>
              <a:rPr lang="fr-CA" dirty="0" err="1"/>
              <a:t>between</a:t>
            </a:r>
            <a:r>
              <a:rPr lang="fr-CA" dirty="0"/>
              <a:t> api and </a:t>
            </a:r>
            <a:r>
              <a:rPr lang="fr-CA" dirty="0" err="1"/>
              <a:t>aqi</a:t>
            </a:r>
            <a:r>
              <a:rPr lang="fr-CA" dirty="0"/>
              <a:t>.</a:t>
            </a:r>
          </a:p>
          <a:p>
            <a:endParaRPr lang="fr-CA" dirty="0"/>
          </a:p>
          <a:p>
            <a:r>
              <a:rPr lang="fr-CA" dirty="0"/>
              <a:t>You </a:t>
            </a:r>
            <a:r>
              <a:rPr lang="fr-CA" dirty="0" err="1"/>
              <a:t>could</a:t>
            </a:r>
            <a:r>
              <a:rPr lang="fr-CA" dirty="0"/>
              <a:t> </a:t>
            </a:r>
            <a:r>
              <a:rPr lang="fr-CA" dirty="0" err="1"/>
              <a:t>also</a:t>
            </a:r>
            <a:r>
              <a:rPr lang="fr-CA" dirty="0"/>
              <a:t> </a:t>
            </a:r>
            <a:r>
              <a:rPr lang="fr-CA" dirty="0" err="1"/>
              <a:t>determine</a:t>
            </a:r>
            <a:r>
              <a:rPr lang="fr-CA" dirty="0"/>
              <a:t> </a:t>
            </a:r>
            <a:r>
              <a:rPr lang="fr-CA" dirty="0" err="1"/>
              <a:t>whether</a:t>
            </a:r>
            <a:r>
              <a:rPr lang="fr-CA" dirty="0"/>
              <a:t> </a:t>
            </a:r>
            <a:r>
              <a:rPr lang="fr-CA" dirty="0" err="1"/>
              <a:t>indivdiuals</a:t>
            </a:r>
            <a:r>
              <a:rPr lang="fr-CA" dirty="0"/>
              <a:t> </a:t>
            </a:r>
            <a:r>
              <a:rPr lang="fr-CA" dirty="0" err="1"/>
              <a:t>that</a:t>
            </a:r>
            <a:r>
              <a:rPr lang="fr-CA" dirty="0"/>
              <a:t> are more plastic in </a:t>
            </a:r>
            <a:r>
              <a:rPr lang="fr-CA" dirty="0" err="1"/>
              <a:t>their</a:t>
            </a:r>
            <a:r>
              <a:rPr lang="fr-CA" dirty="0"/>
              <a:t> speed of </a:t>
            </a:r>
            <a:r>
              <a:rPr lang="fr-CA" dirty="0" err="1"/>
              <a:t>movement</a:t>
            </a:r>
            <a:r>
              <a:rPr lang="fr-CA" dirty="0"/>
              <a:t> (</a:t>
            </a:r>
            <a:r>
              <a:rPr lang="fr-CA" dirty="0" err="1"/>
              <a:t>this</a:t>
            </a:r>
            <a:r>
              <a:rPr lang="fr-CA" dirty="0"/>
              <a:t> </a:t>
            </a:r>
            <a:r>
              <a:rPr lang="fr-CA" dirty="0" err="1"/>
              <a:t>is</a:t>
            </a:r>
            <a:r>
              <a:rPr lang="fr-CA" dirty="0"/>
              <a:t> the b1pi </a:t>
            </a:r>
            <a:r>
              <a:rPr lang="fr-CA" dirty="0" err="1"/>
              <a:t>parameter</a:t>
            </a:r>
            <a:r>
              <a:rPr lang="fr-CA" dirty="0"/>
              <a:t>) are </a:t>
            </a:r>
            <a:r>
              <a:rPr lang="fr-CA" dirty="0" err="1"/>
              <a:t>also</a:t>
            </a:r>
            <a:r>
              <a:rPr lang="fr-CA" dirty="0"/>
              <a:t> more plastic in the size of </a:t>
            </a:r>
            <a:r>
              <a:rPr lang="fr-CA" dirty="0" err="1"/>
              <a:t>their</a:t>
            </a:r>
            <a:r>
              <a:rPr lang="fr-CA" dirty="0"/>
              <a:t> </a:t>
            </a:r>
            <a:r>
              <a:rPr lang="fr-CA" dirty="0" err="1"/>
              <a:t>prey</a:t>
            </a:r>
            <a:r>
              <a:rPr lang="fr-CA" dirty="0"/>
              <a:t>,… etc. </a:t>
            </a:r>
            <a:endParaRPr lang="en-US" dirty="0"/>
          </a:p>
        </p:txBody>
      </p:sp>
      <p:sp>
        <p:nvSpPr>
          <p:cNvPr id="4" name="Slide Number Placeholder 3"/>
          <p:cNvSpPr>
            <a:spLocks noGrp="1"/>
          </p:cNvSpPr>
          <p:nvPr>
            <p:ph type="sldNum" sz="quarter" idx="5"/>
          </p:nvPr>
        </p:nvSpPr>
        <p:spPr/>
        <p:txBody>
          <a:bodyPr/>
          <a:lstStyle/>
          <a:p>
            <a:fld id="{D91D33AC-9143-46D7-9F92-AD6072F85987}" type="slidenum">
              <a:rPr lang="en-US" smtClean="0"/>
              <a:t>11</a:t>
            </a:fld>
            <a:endParaRPr lang="en-US"/>
          </a:p>
        </p:txBody>
      </p:sp>
    </p:spTree>
    <p:extLst>
      <p:ext uri="{BB962C8B-B14F-4D97-AF65-F5344CB8AC3E}">
        <p14:creationId xmlns:p14="http://schemas.microsoft.com/office/powerpoint/2010/main" val="2035828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Using a multivariate model, we can also estimate the selection acting on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traits by estimating the covariance between fitness and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traits.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For us to achieve this, we need to construct a model where one of the responses is the fitness measure and the other response variables are the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you want to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analyse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When you do this, the variance covariance matrix of the random effect will provide you with the variance in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and in plasticity, just as before, but it will also give you the covariance between fitness and each of these individual parameters.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covariance is telling you whether there is selection on these aspects of individual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Now it is your turn.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idea is to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reanalyse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the data used by maxime in his paper, that you should have all read?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You will be able to estimate the different parameters we have talked about, and to see what they mean in the context of predator-prey interactions….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Time to open R on your computers! </a:t>
            </a:r>
          </a:p>
          <a:p>
            <a:endParaRPr lang="en-US" dirty="0"/>
          </a:p>
        </p:txBody>
      </p:sp>
      <p:sp>
        <p:nvSpPr>
          <p:cNvPr id="4" name="Slide Number Placeholder 3"/>
          <p:cNvSpPr>
            <a:spLocks noGrp="1"/>
          </p:cNvSpPr>
          <p:nvPr>
            <p:ph type="sldNum" sz="quarter" idx="5"/>
          </p:nvPr>
        </p:nvSpPr>
        <p:spPr/>
        <p:txBody>
          <a:bodyPr/>
          <a:lstStyle/>
          <a:p>
            <a:fld id="{D91D33AC-9143-46D7-9F92-AD6072F85987}" type="slidenum">
              <a:rPr lang="en-US" smtClean="0"/>
              <a:t>12</a:t>
            </a:fld>
            <a:endParaRPr lang="en-US"/>
          </a:p>
        </p:txBody>
      </p:sp>
    </p:spTree>
    <p:extLst>
      <p:ext uri="{BB962C8B-B14F-4D97-AF65-F5344CB8AC3E}">
        <p14:creationId xmlns:p14="http://schemas.microsoft.com/office/powerpoint/2010/main" val="2593713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Now lets move to the interacting phenotype theory. </a:t>
            </a:r>
          </a:p>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This is an approach which draws from the framework of quantitative genetics. </a:t>
            </a:r>
          </a:p>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This framework was initially developed to describe and predict the evolution of complex phenotypic traits. to optimize artificial selection by animal breeders, to optimize artificial selection to improve, say, meat production, growth, mass, or milk yield. </a:t>
            </a:r>
          </a:p>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The framework makes simplifying assumptions, by assuming that traits are affected by a large number of alleles, each with a tiny effect on the phenotype value of the individual. Some alleles will decrease this phenotype value by x, some will increase by y,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etc</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This framework uses linear modelling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regressions,anovas</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to describe the variation in all these alleles that exists among individuals in the population. In fact, regression and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anova</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were developed for this precise theory and some related aspects of evolutionary theory.</a:t>
            </a:r>
          </a:p>
          <a:p>
            <a:pPr>
              <a:lnSpc>
                <a:spcPct val="107000"/>
              </a:lnSpc>
              <a:spcAft>
                <a:spcPts val="800"/>
              </a:spcAf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More recently, several researchers have pushed expanding this framework to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analyse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animal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Behaivour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is plastic, and so this prompted the development of quantitative genetics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framworks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able to describe how organisms adjust their phenotypes to the conditions in the environment. The way that we model plasticity with this approach is often called reaction norms. Another approach is called the character state approach. We can discuss this later if you are interested.</a:t>
            </a:r>
          </a:p>
          <a:p>
            <a:pPr>
              <a:lnSpc>
                <a:spcPct val="107000"/>
              </a:lnSpc>
              <a:spcAft>
                <a:spcPts val="800"/>
              </a:spcAf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D91D33AC-9143-46D7-9F92-AD6072F85987}" type="slidenum">
              <a:rPr lang="en-US" smtClean="0"/>
              <a:t>2</a:t>
            </a:fld>
            <a:endParaRPr lang="en-US"/>
          </a:p>
        </p:txBody>
      </p:sp>
    </p:spTree>
    <p:extLst>
      <p:ext uri="{BB962C8B-B14F-4D97-AF65-F5344CB8AC3E}">
        <p14:creationId xmlns:p14="http://schemas.microsoft.com/office/powerpoint/2010/main" val="1143636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OK, so what does this looks like? If you are using interacting phenotype theory, this is how you think of individual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average trait value of a population of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indviduals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here it could be its level of aggressiveness or its speed for example, is determined by the population’s average (mu), but also by the plastic response of the population to the current environmental conditions it experiences.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For example, here, individuals could have a tendency to increase their aggressiveness with the density of conspecifics during their development. This reaction norm (or the slope of the relationship between aggressiveness and density, here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phidev</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would describe the average developmental plasticity of individuals.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Individuals could also exhibit flexibility, or plastic changes in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that are in response to immediate conditions and that might be reversible. For example here, they could decrease their level of aggressiveness with the amount of food they have secured in the past 2hours. This is described by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phiflex</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And finally, individual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has a stochastic component that you cannot really describe or explain, and it is modelled using epsilon, the residual value. We cannot estimate the value of this stochastic component, but we can estimate its contribution to the variance in phenotypes that we observe in our populations (this is the residual variance in a linear model).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If you have enough data, mainly, repeated observations on marked individuals in different environments (for example that were raised at different densities, or with different energetic states) then you can also estimate the average and the developmental and flexible reaction norms for each individual of the dataset separately.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 the model, this takes the form of individual deviations from the population parameters (which describes the average). So here you would have deviations among individuals in their average phenotype. This means that some individuals are going to be always more aggressive on average.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You can also have differences in their reaction norms for developmental plasticity and flexibility.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91D33AC-9143-46D7-9F92-AD6072F85987}" type="slidenum">
              <a:rPr lang="en-US" smtClean="0"/>
              <a:t>3</a:t>
            </a:fld>
            <a:endParaRPr lang="en-US"/>
          </a:p>
        </p:txBody>
      </p:sp>
    </p:spTree>
    <p:extLst>
      <p:ext uri="{BB962C8B-B14F-4D97-AF65-F5344CB8AC3E}">
        <p14:creationId xmlns:p14="http://schemas.microsoft.com/office/powerpoint/2010/main" val="2772508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If we apply the same idea to fitness, we could model it as if it was a trait that individuals can express.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By regressing the phenotype of individuals on their fitness, we can estimate selection gradients.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can use the selection gradient (which is a slope estimate) and multiply it by the phenotype variance (the measurement of the differences in phenotypes among individuals), then we obtain the selection differential, or the variation in fitness that is attributable to the phenotypic differences among individuals.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And you can use this selection differential to multiply it with the heritability of the trait (the extent to which differences among individuals in their phenotype are transmitted from one generation to the next), to predict how much the average phenotype of the population will change from one generation to the next.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will not focus on heritability at this point, because our analyses on the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TrophEI</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game will not allow us to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analyse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the genetic underpinnings of your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but I can tell you more about it if you want.</a:t>
            </a:r>
          </a:p>
        </p:txBody>
      </p:sp>
      <p:sp>
        <p:nvSpPr>
          <p:cNvPr id="4" name="Slide Number Placeholder 3"/>
          <p:cNvSpPr>
            <a:spLocks noGrp="1"/>
          </p:cNvSpPr>
          <p:nvPr>
            <p:ph type="sldNum" sz="quarter" idx="5"/>
          </p:nvPr>
        </p:nvSpPr>
        <p:spPr/>
        <p:txBody>
          <a:bodyPr/>
          <a:lstStyle/>
          <a:p>
            <a:fld id="{D91D33AC-9143-46D7-9F92-AD6072F85987}" type="slidenum">
              <a:rPr lang="en-US" smtClean="0"/>
              <a:t>4</a:t>
            </a:fld>
            <a:endParaRPr lang="en-US"/>
          </a:p>
        </p:txBody>
      </p:sp>
    </p:spTree>
    <p:extLst>
      <p:ext uri="{BB962C8B-B14F-4D97-AF65-F5344CB8AC3E}">
        <p14:creationId xmlns:p14="http://schemas.microsoft.com/office/powerpoint/2010/main" val="2431813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So how do we quantify these parameters describing individual variation in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in plasticity, etc. ?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now use hierarchical models. (or mixed models).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These models are called like this because they have two layers of parameters.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One layer describes the mean effect of several explanatory values (we call these parameters the fixed effects).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is the part that will model the population’s average phenotype, and average plasticity.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91D33AC-9143-46D7-9F92-AD6072F85987}" type="slidenum">
              <a:rPr lang="en-US" smtClean="0"/>
              <a:t>5</a:t>
            </a:fld>
            <a:endParaRPr lang="en-US"/>
          </a:p>
        </p:txBody>
      </p:sp>
    </p:spTree>
    <p:extLst>
      <p:ext uri="{BB962C8B-B14F-4D97-AF65-F5344CB8AC3E}">
        <p14:creationId xmlns:p14="http://schemas.microsoft.com/office/powerpoint/2010/main" val="289830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remaining slides are meant to give you a visual intuition of all these parameters and what they represent in biological terms.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First, the simplest way to describe how an individual’s or a population’s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changes with environmental conditions is to use a linear function, taking the value of an environmental variable.</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for example here it could be the density of prey, the average temperature, etc. and predicting a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trait value.</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environmental value is represented on the x axis.</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On the y axis, you would have the predicted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trait value of individuals.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is our reaction norm for the population, or the average reaction norm.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You have the environmental variable in x, the average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in Y and the Phi (or the slope) links the two.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Now you can fit a different intercept and slope for each individual like this….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And the model will estimate the variance in intercepts among individuals, the variance in slopes among individuals.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Both parameter are necessary to draw the reaction norm of each individual. </a:t>
            </a:r>
          </a:p>
        </p:txBody>
      </p:sp>
      <p:sp>
        <p:nvSpPr>
          <p:cNvPr id="4" name="Slide Number Placeholder 3"/>
          <p:cNvSpPr>
            <a:spLocks noGrp="1"/>
          </p:cNvSpPr>
          <p:nvPr>
            <p:ph type="sldNum" sz="quarter" idx="5"/>
          </p:nvPr>
        </p:nvSpPr>
        <p:spPr/>
        <p:txBody>
          <a:bodyPr/>
          <a:lstStyle/>
          <a:p>
            <a:fld id="{D91D33AC-9143-46D7-9F92-AD6072F85987}" type="slidenum">
              <a:rPr lang="en-US" smtClean="0"/>
              <a:t>7</a:t>
            </a:fld>
            <a:endParaRPr lang="en-US"/>
          </a:p>
        </p:txBody>
      </p:sp>
    </p:spTree>
    <p:extLst>
      <p:ext uri="{BB962C8B-B14F-4D97-AF65-F5344CB8AC3E}">
        <p14:creationId xmlns:p14="http://schemas.microsoft.com/office/powerpoint/2010/main" val="3379326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The model also has a second layer of parameters (random effects), which describes the variation accounted for by deviations that individuals express in a systematic way from the population’s parameters. </a:t>
            </a:r>
          </a:p>
          <a:p>
            <a:pPr>
              <a:lnSpc>
                <a:spcPct val="107000"/>
              </a:lnSpc>
              <a:spcAft>
                <a:spcPts val="800"/>
              </a:spcAf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This is a second layer, because the model is estimating the variance of these deviations rather than trying to model each individual deviation perfectly.</a:t>
            </a:r>
          </a:p>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These second layer of parameters is contained in a variance covariance matrix. </a:t>
            </a:r>
          </a:p>
          <a:p>
            <a:pPr>
              <a:lnSpc>
                <a:spcPct val="107000"/>
              </a:lnSpc>
              <a:spcAft>
                <a:spcPts val="800"/>
              </a:spcAf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Lets look at the meaning of these parameters together.</a:t>
            </a:r>
          </a:p>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The first is the variance in intercepts. </a:t>
            </a:r>
          </a:p>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It describes the extent to which individuals differ in the elevation of their reaction norm. </a:t>
            </a:r>
          </a:p>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A big variance would mean for example that some individuals are always more aggressive than others on average, even if everyone can adjust its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behaviour</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in response to the environment. </a:t>
            </a:r>
          </a:p>
          <a:p>
            <a:endParaRPr lang="en-US" dirty="0"/>
          </a:p>
        </p:txBody>
      </p:sp>
      <p:sp>
        <p:nvSpPr>
          <p:cNvPr id="4" name="Slide Number Placeholder 3"/>
          <p:cNvSpPr>
            <a:spLocks noGrp="1"/>
          </p:cNvSpPr>
          <p:nvPr>
            <p:ph type="sldNum" sz="quarter" idx="5"/>
          </p:nvPr>
        </p:nvSpPr>
        <p:spPr/>
        <p:txBody>
          <a:bodyPr/>
          <a:lstStyle/>
          <a:p>
            <a:fld id="{D91D33AC-9143-46D7-9F92-AD6072F85987}" type="slidenum">
              <a:rPr lang="en-US" smtClean="0"/>
              <a:t>8</a:t>
            </a:fld>
            <a:endParaRPr lang="en-US"/>
          </a:p>
        </p:txBody>
      </p:sp>
    </p:spTree>
    <p:extLst>
      <p:ext uri="{BB962C8B-B14F-4D97-AF65-F5344CB8AC3E}">
        <p14:creationId xmlns:p14="http://schemas.microsoft.com/office/powerpoint/2010/main" val="2090634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The model </a:t>
            </a:r>
            <a:r>
              <a:rPr lang="fr-CA" dirty="0" err="1"/>
              <a:t>also</a:t>
            </a:r>
            <a:r>
              <a:rPr lang="fr-CA" dirty="0"/>
              <a:t> </a:t>
            </a:r>
            <a:r>
              <a:rPr lang="fr-CA" dirty="0" err="1"/>
              <a:t>estimates</a:t>
            </a:r>
            <a:r>
              <a:rPr lang="fr-CA" dirty="0"/>
              <a:t> the variance in </a:t>
            </a:r>
            <a:r>
              <a:rPr lang="fr-CA" dirty="0" err="1"/>
              <a:t>slopes</a:t>
            </a:r>
            <a:r>
              <a:rPr lang="fr-CA" dirty="0"/>
              <a:t> </a:t>
            </a:r>
            <a:r>
              <a:rPr lang="fr-CA" dirty="0" err="1"/>
              <a:t>among</a:t>
            </a:r>
            <a:r>
              <a:rPr lang="fr-CA" dirty="0"/>
              <a:t> </a:t>
            </a:r>
            <a:r>
              <a:rPr lang="fr-CA" dirty="0" err="1"/>
              <a:t>individuals</a:t>
            </a:r>
            <a:r>
              <a:rPr lang="fr-CA" dirty="0"/>
              <a:t>.</a:t>
            </a:r>
          </a:p>
          <a:p>
            <a:r>
              <a:rPr lang="fr-CA" dirty="0"/>
              <a:t>A large variance </a:t>
            </a:r>
            <a:r>
              <a:rPr lang="fr-CA" dirty="0" err="1"/>
              <a:t>here</a:t>
            </a:r>
            <a:r>
              <a:rPr lang="fr-CA" dirty="0"/>
              <a:t> </a:t>
            </a:r>
            <a:r>
              <a:rPr lang="fr-CA" dirty="0" err="1"/>
              <a:t>would</a:t>
            </a:r>
            <a:r>
              <a:rPr lang="fr-CA" dirty="0"/>
              <a:t> </a:t>
            </a:r>
            <a:r>
              <a:rPr lang="fr-CA" dirty="0" err="1"/>
              <a:t>indicate</a:t>
            </a:r>
            <a:r>
              <a:rPr lang="fr-CA" dirty="0"/>
              <a:t> </a:t>
            </a:r>
            <a:r>
              <a:rPr lang="fr-CA" dirty="0" err="1"/>
              <a:t>that</a:t>
            </a:r>
            <a:r>
              <a:rPr lang="fr-CA" dirty="0"/>
              <a:t> </a:t>
            </a:r>
            <a:r>
              <a:rPr lang="fr-CA" dirty="0" err="1"/>
              <a:t>individuals</a:t>
            </a:r>
            <a:r>
              <a:rPr lang="fr-CA" dirty="0"/>
              <a:t> </a:t>
            </a:r>
            <a:r>
              <a:rPr lang="fr-CA" dirty="0" err="1"/>
              <a:t>differ</a:t>
            </a:r>
            <a:r>
              <a:rPr lang="fr-CA" dirty="0"/>
              <a:t> not </a:t>
            </a:r>
            <a:r>
              <a:rPr lang="fr-CA" dirty="0" err="1"/>
              <a:t>only</a:t>
            </a:r>
            <a:r>
              <a:rPr lang="fr-CA" dirty="0"/>
              <a:t> in </a:t>
            </a:r>
            <a:r>
              <a:rPr lang="fr-CA" dirty="0" err="1"/>
              <a:t>their</a:t>
            </a:r>
            <a:r>
              <a:rPr lang="fr-CA" dirty="0"/>
              <a:t> </a:t>
            </a:r>
            <a:r>
              <a:rPr lang="fr-CA" dirty="0" err="1"/>
              <a:t>average</a:t>
            </a:r>
            <a:r>
              <a:rPr lang="fr-CA" dirty="0"/>
              <a:t> </a:t>
            </a:r>
            <a:r>
              <a:rPr lang="fr-CA" dirty="0" err="1"/>
              <a:t>behaviour</a:t>
            </a:r>
            <a:r>
              <a:rPr lang="fr-CA" dirty="0"/>
              <a:t>, but more in the </a:t>
            </a:r>
            <a:r>
              <a:rPr lang="fr-CA" dirty="0" err="1"/>
              <a:t>way</a:t>
            </a:r>
            <a:r>
              <a:rPr lang="fr-CA" dirty="0"/>
              <a:t> </a:t>
            </a:r>
            <a:r>
              <a:rPr lang="fr-CA" dirty="0" err="1"/>
              <a:t>they</a:t>
            </a:r>
            <a:r>
              <a:rPr lang="fr-CA" dirty="0"/>
              <a:t> </a:t>
            </a:r>
            <a:r>
              <a:rPr lang="fr-CA" dirty="0" err="1"/>
              <a:t>respond</a:t>
            </a:r>
            <a:r>
              <a:rPr lang="fr-CA" dirty="0"/>
              <a:t> to a change in </a:t>
            </a:r>
            <a:r>
              <a:rPr lang="fr-CA" dirty="0" err="1"/>
              <a:t>environmental</a:t>
            </a:r>
            <a:r>
              <a:rPr lang="fr-CA" dirty="0"/>
              <a:t> conditions. </a:t>
            </a:r>
          </a:p>
          <a:p>
            <a:r>
              <a:rPr lang="fr-CA" dirty="0"/>
              <a:t>For </a:t>
            </a:r>
            <a:r>
              <a:rPr lang="fr-CA" dirty="0" err="1"/>
              <a:t>example</a:t>
            </a:r>
            <a:r>
              <a:rPr lang="fr-CA" dirty="0"/>
              <a:t> </a:t>
            </a:r>
            <a:r>
              <a:rPr lang="fr-CA" dirty="0" err="1"/>
              <a:t>some</a:t>
            </a:r>
            <a:r>
              <a:rPr lang="fr-CA" dirty="0"/>
              <a:t> </a:t>
            </a:r>
            <a:r>
              <a:rPr lang="fr-CA" dirty="0" err="1"/>
              <a:t>could</a:t>
            </a:r>
            <a:r>
              <a:rPr lang="fr-CA" dirty="0"/>
              <a:t> </a:t>
            </a:r>
            <a:r>
              <a:rPr lang="fr-CA" dirty="0" err="1"/>
              <a:t>increase</a:t>
            </a:r>
            <a:r>
              <a:rPr lang="fr-CA" dirty="0"/>
              <a:t> </a:t>
            </a:r>
            <a:r>
              <a:rPr lang="fr-CA" dirty="0" err="1"/>
              <a:t>their</a:t>
            </a:r>
            <a:r>
              <a:rPr lang="fr-CA" dirty="0"/>
              <a:t> </a:t>
            </a:r>
            <a:r>
              <a:rPr lang="fr-CA" dirty="0" err="1"/>
              <a:t>aggressiveness</a:t>
            </a:r>
            <a:r>
              <a:rPr lang="fr-CA" dirty="0"/>
              <a:t> in </a:t>
            </a:r>
            <a:r>
              <a:rPr lang="fr-CA" dirty="0" err="1"/>
              <a:t>response</a:t>
            </a:r>
            <a:r>
              <a:rPr lang="fr-CA" dirty="0"/>
              <a:t> to an </a:t>
            </a:r>
            <a:r>
              <a:rPr lang="fr-CA" dirty="0" err="1"/>
              <a:t>increase</a:t>
            </a:r>
            <a:r>
              <a:rPr lang="fr-CA" dirty="0"/>
              <a:t> in </a:t>
            </a:r>
            <a:r>
              <a:rPr lang="fr-CA" dirty="0" err="1"/>
              <a:t>density</a:t>
            </a:r>
            <a:r>
              <a:rPr lang="fr-CA" dirty="0"/>
              <a:t> </a:t>
            </a:r>
            <a:r>
              <a:rPr lang="fr-CA" dirty="0" err="1"/>
              <a:t>while</a:t>
            </a:r>
            <a:r>
              <a:rPr lang="fr-CA" dirty="0"/>
              <a:t> </a:t>
            </a:r>
            <a:r>
              <a:rPr lang="fr-CA" dirty="0" err="1"/>
              <a:t>others</a:t>
            </a:r>
            <a:r>
              <a:rPr lang="fr-CA" dirty="0"/>
              <a:t> have a flat </a:t>
            </a:r>
            <a:r>
              <a:rPr lang="fr-CA" dirty="0" err="1"/>
              <a:t>reaction</a:t>
            </a:r>
            <a:r>
              <a:rPr lang="fr-CA" dirty="0"/>
              <a:t> </a:t>
            </a:r>
            <a:r>
              <a:rPr lang="fr-CA" dirty="0" err="1"/>
              <a:t>norm</a:t>
            </a:r>
            <a:r>
              <a:rPr lang="fr-CA" dirty="0"/>
              <a:t>, or </a:t>
            </a:r>
            <a:r>
              <a:rPr lang="fr-CA" dirty="0" err="1"/>
              <a:t>even</a:t>
            </a:r>
            <a:r>
              <a:rPr lang="fr-CA" dirty="0"/>
              <a:t> </a:t>
            </a:r>
            <a:r>
              <a:rPr lang="fr-CA" dirty="0" err="1"/>
              <a:t>decrease</a:t>
            </a:r>
            <a:r>
              <a:rPr lang="fr-CA" dirty="0"/>
              <a:t> </a:t>
            </a:r>
            <a:r>
              <a:rPr lang="fr-CA" dirty="0" err="1"/>
              <a:t>it</a:t>
            </a:r>
            <a:r>
              <a:rPr lang="fr-CA" dirty="0"/>
              <a:t>. </a:t>
            </a:r>
          </a:p>
          <a:p>
            <a:endParaRPr lang="fr-CA" dirty="0"/>
          </a:p>
          <a:p>
            <a:endParaRPr lang="en-US" dirty="0"/>
          </a:p>
        </p:txBody>
      </p:sp>
      <p:sp>
        <p:nvSpPr>
          <p:cNvPr id="4" name="Slide Number Placeholder 3"/>
          <p:cNvSpPr>
            <a:spLocks noGrp="1"/>
          </p:cNvSpPr>
          <p:nvPr>
            <p:ph type="sldNum" sz="quarter" idx="5"/>
          </p:nvPr>
        </p:nvSpPr>
        <p:spPr/>
        <p:txBody>
          <a:bodyPr/>
          <a:lstStyle/>
          <a:p>
            <a:fld id="{D91D33AC-9143-46D7-9F92-AD6072F85987}" type="slidenum">
              <a:rPr lang="en-US" smtClean="0"/>
              <a:t>9</a:t>
            </a:fld>
            <a:endParaRPr lang="en-US"/>
          </a:p>
        </p:txBody>
      </p:sp>
    </p:spTree>
    <p:extLst>
      <p:ext uri="{BB962C8B-B14F-4D97-AF65-F5344CB8AC3E}">
        <p14:creationId xmlns:p14="http://schemas.microsoft.com/office/powerpoint/2010/main" val="1115537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dirty="0"/>
              <a:t>….</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 parameter that we forget often, is the covariance between the two deviations.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The covariance between the individual intercepts and the individual slopes.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The covariance tells us the shape of all the reaction norms of individuals when you consider them together.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For example the reaction norm could be fanning out in such a way that we see an increase in behavioral differences among individuals as we move right along the environmental axis (we would see greater differences in aggressiveness as we increase density).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91D33AC-9143-46D7-9F92-AD6072F85987}" type="slidenum">
              <a:rPr lang="en-US" smtClean="0"/>
              <a:t>10</a:t>
            </a:fld>
            <a:endParaRPr lang="en-US"/>
          </a:p>
        </p:txBody>
      </p:sp>
    </p:spTree>
    <p:extLst>
      <p:ext uri="{BB962C8B-B14F-4D97-AF65-F5344CB8AC3E}">
        <p14:creationId xmlns:p14="http://schemas.microsoft.com/office/powerpoint/2010/main" val="4059508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4946A-BF7A-1C01-1A95-7D02D2A071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F4C0F0-422B-B214-743E-C10813CB6D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8E06D7-D1CA-4F41-EECA-56E5D73B2790}"/>
              </a:ext>
            </a:extLst>
          </p:cNvPr>
          <p:cNvSpPr>
            <a:spLocks noGrp="1"/>
          </p:cNvSpPr>
          <p:nvPr>
            <p:ph type="dt" sz="half" idx="10"/>
          </p:nvPr>
        </p:nvSpPr>
        <p:spPr/>
        <p:txBody>
          <a:bodyPr/>
          <a:lstStyle/>
          <a:p>
            <a:fld id="{86A82638-8F0A-450B-A140-EF4DE1DCB806}" type="datetime1">
              <a:rPr lang="en-US" smtClean="0"/>
              <a:t>5/21/2023</a:t>
            </a:fld>
            <a:endParaRPr lang="en-US"/>
          </a:p>
        </p:txBody>
      </p:sp>
      <p:sp>
        <p:nvSpPr>
          <p:cNvPr id="5" name="Footer Placeholder 4">
            <a:extLst>
              <a:ext uri="{FF2B5EF4-FFF2-40B4-BE49-F238E27FC236}">
                <a16:creationId xmlns:a16="http://schemas.microsoft.com/office/drawing/2014/main" id="{05042010-8375-FB50-87F9-2A85479D61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BEEBFB-5726-AA9D-D2A3-9DD3E6AE0C97}"/>
              </a:ext>
            </a:extLst>
          </p:cNvPr>
          <p:cNvSpPr>
            <a:spLocks noGrp="1"/>
          </p:cNvSpPr>
          <p:nvPr>
            <p:ph type="sldNum" sz="quarter" idx="12"/>
          </p:nvPr>
        </p:nvSpPr>
        <p:spPr/>
        <p:txBody>
          <a:bodyPr/>
          <a:lstStyle/>
          <a:p>
            <a:fld id="{374D1DFD-1AE9-48A7-8D31-590FBB96A6C3}" type="slidenum">
              <a:rPr lang="en-US" smtClean="0"/>
              <a:t>‹N°›</a:t>
            </a:fld>
            <a:endParaRPr lang="en-US"/>
          </a:p>
        </p:txBody>
      </p:sp>
    </p:spTree>
    <p:extLst>
      <p:ext uri="{BB962C8B-B14F-4D97-AF65-F5344CB8AC3E}">
        <p14:creationId xmlns:p14="http://schemas.microsoft.com/office/powerpoint/2010/main" val="3957293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8C6D0-9B27-6572-4682-E79A5FE80A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631227-12E0-D234-BDAB-4F26A5A04F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C2CABE-CB92-6A3A-8173-6B58DD894EB2}"/>
              </a:ext>
            </a:extLst>
          </p:cNvPr>
          <p:cNvSpPr>
            <a:spLocks noGrp="1"/>
          </p:cNvSpPr>
          <p:nvPr>
            <p:ph type="dt" sz="half" idx="10"/>
          </p:nvPr>
        </p:nvSpPr>
        <p:spPr/>
        <p:txBody>
          <a:bodyPr/>
          <a:lstStyle/>
          <a:p>
            <a:fld id="{24D88FC3-ABA9-43D3-B5AC-173908AE15D2}" type="datetime1">
              <a:rPr lang="en-US" smtClean="0"/>
              <a:t>5/21/2023</a:t>
            </a:fld>
            <a:endParaRPr lang="en-US"/>
          </a:p>
        </p:txBody>
      </p:sp>
      <p:sp>
        <p:nvSpPr>
          <p:cNvPr id="5" name="Footer Placeholder 4">
            <a:extLst>
              <a:ext uri="{FF2B5EF4-FFF2-40B4-BE49-F238E27FC236}">
                <a16:creationId xmlns:a16="http://schemas.microsoft.com/office/drawing/2014/main" id="{AE5B5F49-625E-A660-6821-148C38D670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B3D962-E50E-0D1B-4030-D0102DA68AD0}"/>
              </a:ext>
            </a:extLst>
          </p:cNvPr>
          <p:cNvSpPr>
            <a:spLocks noGrp="1"/>
          </p:cNvSpPr>
          <p:nvPr>
            <p:ph type="sldNum" sz="quarter" idx="12"/>
          </p:nvPr>
        </p:nvSpPr>
        <p:spPr/>
        <p:txBody>
          <a:bodyPr/>
          <a:lstStyle/>
          <a:p>
            <a:fld id="{374D1DFD-1AE9-48A7-8D31-590FBB96A6C3}" type="slidenum">
              <a:rPr lang="en-US" smtClean="0"/>
              <a:t>‹N°›</a:t>
            </a:fld>
            <a:endParaRPr lang="en-US"/>
          </a:p>
        </p:txBody>
      </p:sp>
    </p:spTree>
    <p:extLst>
      <p:ext uri="{BB962C8B-B14F-4D97-AF65-F5344CB8AC3E}">
        <p14:creationId xmlns:p14="http://schemas.microsoft.com/office/powerpoint/2010/main" val="4052497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67741B-3393-FAEB-0AFF-479EE6EA319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902E0EB-AFFE-12D7-A37E-1B2262C2F4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7A5A15-19F7-B213-9F4B-590AC16C6C1B}"/>
              </a:ext>
            </a:extLst>
          </p:cNvPr>
          <p:cNvSpPr>
            <a:spLocks noGrp="1"/>
          </p:cNvSpPr>
          <p:nvPr>
            <p:ph type="dt" sz="half" idx="10"/>
          </p:nvPr>
        </p:nvSpPr>
        <p:spPr/>
        <p:txBody>
          <a:bodyPr/>
          <a:lstStyle/>
          <a:p>
            <a:fld id="{951860DF-3DCD-4C65-AC21-892DDD000B3D}" type="datetime1">
              <a:rPr lang="en-US" smtClean="0"/>
              <a:t>5/21/2023</a:t>
            </a:fld>
            <a:endParaRPr lang="en-US"/>
          </a:p>
        </p:txBody>
      </p:sp>
      <p:sp>
        <p:nvSpPr>
          <p:cNvPr id="5" name="Footer Placeholder 4">
            <a:extLst>
              <a:ext uri="{FF2B5EF4-FFF2-40B4-BE49-F238E27FC236}">
                <a16:creationId xmlns:a16="http://schemas.microsoft.com/office/drawing/2014/main" id="{46DCF413-8F40-8C69-30F6-05960BCEE8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82A86-1781-646E-B3A4-AE6A999E85B8}"/>
              </a:ext>
            </a:extLst>
          </p:cNvPr>
          <p:cNvSpPr>
            <a:spLocks noGrp="1"/>
          </p:cNvSpPr>
          <p:nvPr>
            <p:ph type="sldNum" sz="quarter" idx="12"/>
          </p:nvPr>
        </p:nvSpPr>
        <p:spPr/>
        <p:txBody>
          <a:bodyPr/>
          <a:lstStyle/>
          <a:p>
            <a:fld id="{374D1DFD-1AE9-48A7-8D31-590FBB96A6C3}" type="slidenum">
              <a:rPr lang="en-US" smtClean="0"/>
              <a:t>‹N°›</a:t>
            </a:fld>
            <a:endParaRPr lang="en-US"/>
          </a:p>
        </p:txBody>
      </p:sp>
    </p:spTree>
    <p:extLst>
      <p:ext uri="{BB962C8B-B14F-4D97-AF65-F5344CB8AC3E}">
        <p14:creationId xmlns:p14="http://schemas.microsoft.com/office/powerpoint/2010/main" val="73815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6B696-D421-EAC5-6576-AF9F73B257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EF5B99-971A-CCFF-D241-C59A292E55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C408C2-F1F1-ED87-5599-D5612E634E13}"/>
              </a:ext>
            </a:extLst>
          </p:cNvPr>
          <p:cNvSpPr>
            <a:spLocks noGrp="1"/>
          </p:cNvSpPr>
          <p:nvPr>
            <p:ph type="dt" sz="half" idx="10"/>
          </p:nvPr>
        </p:nvSpPr>
        <p:spPr>
          <a:xfrm>
            <a:off x="838200" y="6356350"/>
            <a:ext cx="850751" cy="365125"/>
          </a:xfrm>
        </p:spPr>
        <p:txBody>
          <a:bodyPr/>
          <a:lstStyle/>
          <a:p>
            <a:fld id="{270CB500-84F1-4A37-83D0-3CA6903E40FF}" type="datetime1">
              <a:rPr lang="en-US" smtClean="0"/>
              <a:t>5/21/2023</a:t>
            </a:fld>
            <a:endParaRPr lang="en-US"/>
          </a:p>
        </p:txBody>
      </p:sp>
      <p:sp>
        <p:nvSpPr>
          <p:cNvPr id="5" name="Footer Placeholder 4">
            <a:extLst>
              <a:ext uri="{FF2B5EF4-FFF2-40B4-BE49-F238E27FC236}">
                <a16:creationId xmlns:a16="http://schemas.microsoft.com/office/drawing/2014/main" id="{D7EC7B04-9467-6610-9DBD-43AD39DBA891}"/>
              </a:ext>
            </a:extLst>
          </p:cNvPr>
          <p:cNvSpPr>
            <a:spLocks noGrp="1"/>
          </p:cNvSpPr>
          <p:nvPr>
            <p:ph type="ftr" sz="quarter" idx="11"/>
          </p:nvPr>
        </p:nvSpPr>
        <p:spPr>
          <a:xfrm>
            <a:off x="1849008" y="6356350"/>
            <a:ext cx="8284696" cy="365125"/>
          </a:xfrm>
        </p:spPr>
        <p:txBody>
          <a:bodyPr/>
          <a:lstStyle/>
          <a:p>
            <a:endParaRPr lang="en-US"/>
          </a:p>
        </p:txBody>
      </p:sp>
      <p:sp>
        <p:nvSpPr>
          <p:cNvPr id="6" name="Slide Number Placeholder 5">
            <a:extLst>
              <a:ext uri="{FF2B5EF4-FFF2-40B4-BE49-F238E27FC236}">
                <a16:creationId xmlns:a16="http://schemas.microsoft.com/office/drawing/2014/main" id="{3EF1DDE6-373E-6DC0-6849-A1D8207EF8F0}"/>
              </a:ext>
            </a:extLst>
          </p:cNvPr>
          <p:cNvSpPr>
            <a:spLocks noGrp="1"/>
          </p:cNvSpPr>
          <p:nvPr>
            <p:ph type="sldNum" sz="quarter" idx="12"/>
          </p:nvPr>
        </p:nvSpPr>
        <p:spPr>
          <a:xfrm>
            <a:off x="10262794" y="6356350"/>
            <a:ext cx="1091005" cy="365125"/>
          </a:xfrm>
        </p:spPr>
        <p:txBody>
          <a:bodyPr/>
          <a:lstStyle/>
          <a:p>
            <a:fld id="{374D1DFD-1AE9-48A7-8D31-590FBB96A6C3}" type="slidenum">
              <a:rPr lang="en-US" smtClean="0"/>
              <a:t>‹N°›</a:t>
            </a:fld>
            <a:endParaRPr lang="en-US"/>
          </a:p>
        </p:txBody>
      </p:sp>
    </p:spTree>
    <p:extLst>
      <p:ext uri="{BB962C8B-B14F-4D97-AF65-F5344CB8AC3E}">
        <p14:creationId xmlns:p14="http://schemas.microsoft.com/office/powerpoint/2010/main" val="3392316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7115-30FB-0808-7515-3AE351B30A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A518252-8BC7-CCF2-B9D3-125BCCFE90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DD78E8-E76B-88A3-E0F2-B62EFDCF0322}"/>
              </a:ext>
            </a:extLst>
          </p:cNvPr>
          <p:cNvSpPr>
            <a:spLocks noGrp="1"/>
          </p:cNvSpPr>
          <p:nvPr>
            <p:ph type="dt" sz="half" idx="10"/>
          </p:nvPr>
        </p:nvSpPr>
        <p:spPr/>
        <p:txBody>
          <a:bodyPr/>
          <a:lstStyle/>
          <a:p>
            <a:fld id="{090A3362-D108-4171-B40A-FC3E7CDCC97E}" type="datetime1">
              <a:rPr lang="en-US" smtClean="0"/>
              <a:t>5/21/2023</a:t>
            </a:fld>
            <a:endParaRPr lang="en-US"/>
          </a:p>
        </p:txBody>
      </p:sp>
      <p:sp>
        <p:nvSpPr>
          <p:cNvPr id="5" name="Footer Placeholder 4">
            <a:extLst>
              <a:ext uri="{FF2B5EF4-FFF2-40B4-BE49-F238E27FC236}">
                <a16:creationId xmlns:a16="http://schemas.microsoft.com/office/drawing/2014/main" id="{389BA52B-775C-6DC0-97BF-CF8A2A5F42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EFB6EF-4F90-9E89-D518-2A4DAB6C945C}"/>
              </a:ext>
            </a:extLst>
          </p:cNvPr>
          <p:cNvSpPr>
            <a:spLocks noGrp="1"/>
          </p:cNvSpPr>
          <p:nvPr>
            <p:ph type="sldNum" sz="quarter" idx="12"/>
          </p:nvPr>
        </p:nvSpPr>
        <p:spPr/>
        <p:txBody>
          <a:bodyPr/>
          <a:lstStyle/>
          <a:p>
            <a:fld id="{374D1DFD-1AE9-48A7-8D31-590FBB96A6C3}" type="slidenum">
              <a:rPr lang="en-US" smtClean="0"/>
              <a:t>‹N°›</a:t>
            </a:fld>
            <a:endParaRPr lang="en-US"/>
          </a:p>
        </p:txBody>
      </p:sp>
    </p:spTree>
    <p:extLst>
      <p:ext uri="{BB962C8B-B14F-4D97-AF65-F5344CB8AC3E}">
        <p14:creationId xmlns:p14="http://schemas.microsoft.com/office/powerpoint/2010/main" val="475868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E6FDE-5388-F03A-F059-97E958AEE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55D14C-284E-23EF-0F16-8DED2D7909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A1B37D-B0BD-2F08-1379-0A34364252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BE96F3-AB8E-0D36-9672-E467D4F9B3F1}"/>
              </a:ext>
            </a:extLst>
          </p:cNvPr>
          <p:cNvSpPr>
            <a:spLocks noGrp="1"/>
          </p:cNvSpPr>
          <p:nvPr>
            <p:ph type="dt" sz="half" idx="10"/>
          </p:nvPr>
        </p:nvSpPr>
        <p:spPr/>
        <p:txBody>
          <a:bodyPr/>
          <a:lstStyle/>
          <a:p>
            <a:fld id="{FB509003-A4B3-499C-A4CF-E25369DE4FE0}" type="datetime1">
              <a:rPr lang="en-US" smtClean="0"/>
              <a:t>5/21/2023</a:t>
            </a:fld>
            <a:endParaRPr lang="en-US"/>
          </a:p>
        </p:txBody>
      </p:sp>
      <p:sp>
        <p:nvSpPr>
          <p:cNvPr id="6" name="Footer Placeholder 5">
            <a:extLst>
              <a:ext uri="{FF2B5EF4-FFF2-40B4-BE49-F238E27FC236}">
                <a16:creationId xmlns:a16="http://schemas.microsoft.com/office/drawing/2014/main" id="{9CC393F8-20ED-AFAA-FA7E-12EC8E3404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1D4A37-A46F-87EE-764F-EB1F002CAB7B}"/>
              </a:ext>
            </a:extLst>
          </p:cNvPr>
          <p:cNvSpPr>
            <a:spLocks noGrp="1"/>
          </p:cNvSpPr>
          <p:nvPr>
            <p:ph type="sldNum" sz="quarter" idx="12"/>
          </p:nvPr>
        </p:nvSpPr>
        <p:spPr/>
        <p:txBody>
          <a:bodyPr/>
          <a:lstStyle/>
          <a:p>
            <a:fld id="{374D1DFD-1AE9-48A7-8D31-590FBB96A6C3}" type="slidenum">
              <a:rPr lang="en-US" smtClean="0"/>
              <a:t>‹N°›</a:t>
            </a:fld>
            <a:endParaRPr lang="en-US"/>
          </a:p>
        </p:txBody>
      </p:sp>
    </p:spTree>
    <p:extLst>
      <p:ext uri="{BB962C8B-B14F-4D97-AF65-F5344CB8AC3E}">
        <p14:creationId xmlns:p14="http://schemas.microsoft.com/office/powerpoint/2010/main" val="2194304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7DC05-2DEE-835F-8977-D15D40F3660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38C44D-AE7C-206C-417A-0BA02EB04D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BB20E5-1E68-C4E3-07EB-34FB2E2DBA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BED4EF-8511-BD72-61DE-2B20FA353E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E91F3B6-3E2B-F503-155B-B6ED6ADAE72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856FEF7-8449-ED5A-6A67-8B223B79DE72}"/>
              </a:ext>
            </a:extLst>
          </p:cNvPr>
          <p:cNvSpPr>
            <a:spLocks noGrp="1"/>
          </p:cNvSpPr>
          <p:nvPr>
            <p:ph type="dt" sz="half" idx="10"/>
          </p:nvPr>
        </p:nvSpPr>
        <p:spPr/>
        <p:txBody>
          <a:bodyPr/>
          <a:lstStyle/>
          <a:p>
            <a:fld id="{40ADEDF4-FB90-4B11-8928-678690F2F761}" type="datetime1">
              <a:rPr lang="en-US" smtClean="0"/>
              <a:t>5/21/2023</a:t>
            </a:fld>
            <a:endParaRPr lang="en-US"/>
          </a:p>
        </p:txBody>
      </p:sp>
      <p:sp>
        <p:nvSpPr>
          <p:cNvPr id="8" name="Footer Placeholder 7">
            <a:extLst>
              <a:ext uri="{FF2B5EF4-FFF2-40B4-BE49-F238E27FC236}">
                <a16:creationId xmlns:a16="http://schemas.microsoft.com/office/drawing/2014/main" id="{F1DB2FC6-3A7D-1604-8F43-3444FBF3E5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337F5A-8E94-6540-4F27-9281598AC657}"/>
              </a:ext>
            </a:extLst>
          </p:cNvPr>
          <p:cNvSpPr>
            <a:spLocks noGrp="1"/>
          </p:cNvSpPr>
          <p:nvPr>
            <p:ph type="sldNum" sz="quarter" idx="12"/>
          </p:nvPr>
        </p:nvSpPr>
        <p:spPr/>
        <p:txBody>
          <a:bodyPr/>
          <a:lstStyle/>
          <a:p>
            <a:fld id="{374D1DFD-1AE9-48A7-8D31-590FBB96A6C3}" type="slidenum">
              <a:rPr lang="en-US" smtClean="0"/>
              <a:t>‹N°›</a:t>
            </a:fld>
            <a:endParaRPr lang="en-US"/>
          </a:p>
        </p:txBody>
      </p:sp>
    </p:spTree>
    <p:extLst>
      <p:ext uri="{BB962C8B-B14F-4D97-AF65-F5344CB8AC3E}">
        <p14:creationId xmlns:p14="http://schemas.microsoft.com/office/powerpoint/2010/main" val="427102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7ABD6-EC03-4782-C155-9F0AF129425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B65666-D096-22E3-3AAE-8C11E64C5510}"/>
              </a:ext>
            </a:extLst>
          </p:cNvPr>
          <p:cNvSpPr>
            <a:spLocks noGrp="1"/>
          </p:cNvSpPr>
          <p:nvPr>
            <p:ph type="dt" sz="half" idx="10"/>
          </p:nvPr>
        </p:nvSpPr>
        <p:spPr/>
        <p:txBody>
          <a:bodyPr/>
          <a:lstStyle/>
          <a:p>
            <a:fld id="{95814248-C29D-4E56-9DE5-517C909D06BC}" type="datetime1">
              <a:rPr lang="en-US" smtClean="0"/>
              <a:t>5/21/2023</a:t>
            </a:fld>
            <a:endParaRPr lang="en-US"/>
          </a:p>
        </p:txBody>
      </p:sp>
      <p:sp>
        <p:nvSpPr>
          <p:cNvPr id="4" name="Footer Placeholder 3">
            <a:extLst>
              <a:ext uri="{FF2B5EF4-FFF2-40B4-BE49-F238E27FC236}">
                <a16:creationId xmlns:a16="http://schemas.microsoft.com/office/drawing/2014/main" id="{37393391-F329-7A4C-7818-3C7DD45993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AF7F8C7-DC33-D2A0-FAE6-FC6AD6555C11}"/>
              </a:ext>
            </a:extLst>
          </p:cNvPr>
          <p:cNvSpPr>
            <a:spLocks noGrp="1"/>
          </p:cNvSpPr>
          <p:nvPr>
            <p:ph type="sldNum" sz="quarter" idx="12"/>
          </p:nvPr>
        </p:nvSpPr>
        <p:spPr/>
        <p:txBody>
          <a:bodyPr/>
          <a:lstStyle/>
          <a:p>
            <a:fld id="{374D1DFD-1AE9-48A7-8D31-590FBB96A6C3}" type="slidenum">
              <a:rPr lang="en-US" smtClean="0"/>
              <a:t>‹N°›</a:t>
            </a:fld>
            <a:endParaRPr lang="en-US"/>
          </a:p>
        </p:txBody>
      </p:sp>
    </p:spTree>
    <p:extLst>
      <p:ext uri="{BB962C8B-B14F-4D97-AF65-F5344CB8AC3E}">
        <p14:creationId xmlns:p14="http://schemas.microsoft.com/office/powerpoint/2010/main" val="4052848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76B6E2-27D5-ACCE-C4F3-CD20179086CD}"/>
              </a:ext>
            </a:extLst>
          </p:cNvPr>
          <p:cNvSpPr>
            <a:spLocks noGrp="1"/>
          </p:cNvSpPr>
          <p:nvPr>
            <p:ph type="dt" sz="half" idx="10"/>
          </p:nvPr>
        </p:nvSpPr>
        <p:spPr/>
        <p:txBody>
          <a:bodyPr/>
          <a:lstStyle/>
          <a:p>
            <a:fld id="{39074B89-FAC2-4EB2-8D65-A2A0A52CDE22}" type="datetime1">
              <a:rPr lang="en-US" smtClean="0"/>
              <a:t>5/21/2023</a:t>
            </a:fld>
            <a:endParaRPr lang="en-US"/>
          </a:p>
        </p:txBody>
      </p:sp>
      <p:sp>
        <p:nvSpPr>
          <p:cNvPr id="3" name="Footer Placeholder 2">
            <a:extLst>
              <a:ext uri="{FF2B5EF4-FFF2-40B4-BE49-F238E27FC236}">
                <a16:creationId xmlns:a16="http://schemas.microsoft.com/office/drawing/2014/main" id="{B4307F3F-35FE-E017-CFBA-7D4CE9095C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9863CA-F379-5989-21E1-F5955F0349F2}"/>
              </a:ext>
            </a:extLst>
          </p:cNvPr>
          <p:cNvSpPr>
            <a:spLocks noGrp="1"/>
          </p:cNvSpPr>
          <p:nvPr>
            <p:ph type="sldNum" sz="quarter" idx="12"/>
          </p:nvPr>
        </p:nvSpPr>
        <p:spPr/>
        <p:txBody>
          <a:bodyPr/>
          <a:lstStyle/>
          <a:p>
            <a:fld id="{374D1DFD-1AE9-48A7-8D31-590FBB96A6C3}" type="slidenum">
              <a:rPr lang="en-US" smtClean="0"/>
              <a:t>‹N°›</a:t>
            </a:fld>
            <a:endParaRPr lang="en-US"/>
          </a:p>
        </p:txBody>
      </p:sp>
    </p:spTree>
    <p:extLst>
      <p:ext uri="{BB962C8B-B14F-4D97-AF65-F5344CB8AC3E}">
        <p14:creationId xmlns:p14="http://schemas.microsoft.com/office/powerpoint/2010/main" val="333611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0CF8A-C384-5093-CF5B-5CA8BC07B6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2871DD-C59F-B722-137D-75C500C7EA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6AC708-FFC4-17D5-7924-312443236E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816546-744B-61D0-5AEC-4B4ED16356BF}"/>
              </a:ext>
            </a:extLst>
          </p:cNvPr>
          <p:cNvSpPr>
            <a:spLocks noGrp="1"/>
          </p:cNvSpPr>
          <p:nvPr>
            <p:ph type="dt" sz="half" idx="10"/>
          </p:nvPr>
        </p:nvSpPr>
        <p:spPr/>
        <p:txBody>
          <a:bodyPr/>
          <a:lstStyle/>
          <a:p>
            <a:fld id="{5551B278-03C3-434F-B66D-D96391BB17F4}" type="datetime1">
              <a:rPr lang="en-US" smtClean="0"/>
              <a:t>5/21/2023</a:t>
            </a:fld>
            <a:endParaRPr lang="en-US"/>
          </a:p>
        </p:txBody>
      </p:sp>
      <p:sp>
        <p:nvSpPr>
          <p:cNvPr id="6" name="Footer Placeholder 5">
            <a:extLst>
              <a:ext uri="{FF2B5EF4-FFF2-40B4-BE49-F238E27FC236}">
                <a16:creationId xmlns:a16="http://schemas.microsoft.com/office/drawing/2014/main" id="{1F779CC8-0E54-9AE6-8636-A9229CB082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4C869A-2F07-85A1-E53C-A8B62FE51E9F}"/>
              </a:ext>
            </a:extLst>
          </p:cNvPr>
          <p:cNvSpPr>
            <a:spLocks noGrp="1"/>
          </p:cNvSpPr>
          <p:nvPr>
            <p:ph type="sldNum" sz="quarter" idx="12"/>
          </p:nvPr>
        </p:nvSpPr>
        <p:spPr/>
        <p:txBody>
          <a:bodyPr/>
          <a:lstStyle/>
          <a:p>
            <a:fld id="{374D1DFD-1AE9-48A7-8D31-590FBB96A6C3}" type="slidenum">
              <a:rPr lang="en-US" smtClean="0"/>
              <a:t>‹N°›</a:t>
            </a:fld>
            <a:endParaRPr lang="en-US"/>
          </a:p>
        </p:txBody>
      </p:sp>
    </p:spTree>
    <p:extLst>
      <p:ext uri="{BB962C8B-B14F-4D97-AF65-F5344CB8AC3E}">
        <p14:creationId xmlns:p14="http://schemas.microsoft.com/office/powerpoint/2010/main" val="3872617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6A703-AD17-8D66-B123-B0F9E0D72B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FFE6506-B2DE-9322-8B08-4283F34DE7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66EAAF-29BE-D879-55D1-4DA5177C2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7C86B0-FBBC-FA08-2B99-60FD40F7C8F6}"/>
              </a:ext>
            </a:extLst>
          </p:cNvPr>
          <p:cNvSpPr>
            <a:spLocks noGrp="1"/>
          </p:cNvSpPr>
          <p:nvPr>
            <p:ph type="dt" sz="half" idx="10"/>
          </p:nvPr>
        </p:nvSpPr>
        <p:spPr/>
        <p:txBody>
          <a:bodyPr/>
          <a:lstStyle/>
          <a:p>
            <a:fld id="{688F27DE-5315-4726-9C5F-1F7C9D14BF7E}" type="datetime1">
              <a:rPr lang="en-US" smtClean="0"/>
              <a:t>5/21/2023</a:t>
            </a:fld>
            <a:endParaRPr lang="en-US"/>
          </a:p>
        </p:txBody>
      </p:sp>
      <p:sp>
        <p:nvSpPr>
          <p:cNvPr id="6" name="Footer Placeholder 5">
            <a:extLst>
              <a:ext uri="{FF2B5EF4-FFF2-40B4-BE49-F238E27FC236}">
                <a16:creationId xmlns:a16="http://schemas.microsoft.com/office/drawing/2014/main" id="{05A36437-4DF3-F945-039F-2277E4279F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2D72E3-6A85-E52A-3582-DBBC47DCF79B}"/>
              </a:ext>
            </a:extLst>
          </p:cNvPr>
          <p:cNvSpPr>
            <a:spLocks noGrp="1"/>
          </p:cNvSpPr>
          <p:nvPr>
            <p:ph type="sldNum" sz="quarter" idx="12"/>
          </p:nvPr>
        </p:nvSpPr>
        <p:spPr/>
        <p:txBody>
          <a:bodyPr/>
          <a:lstStyle/>
          <a:p>
            <a:fld id="{374D1DFD-1AE9-48A7-8D31-590FBB96A6C3}" type="slidenum">
              <a:rPr lang="en-US" smtClean="0"/>
              <a:t>‹N°›</a:t>
            </a:fld>
            <a:endParaRPr lang="en-US"/>
          </a:p>
        </p:txBody>
      </p:sp>
    </p:spTree>
    <p:extLst>
      <p:ext uri="{BB962C8B-B14F-4D97-AF65-F5344CB8AC3E}">
        <p14:creationId xmlns:p14="http://schemas.microsoft.com/office/powerpoint/2010/main" val="2428615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0926BD-47B0-7DB2-20E5-D1C061129F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66CDD8-ECA1-C663-C237-834CF6118C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7C4DF0-4CF8-DCB4-CFA3-3239BD5628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909093-9536-4A8F-AAFE-98F627820733}" type="datetime1">
              <a:rPr lang="en-US" smtClean="0"/>
              <a:t>5/21/2023</a:t>
            </a:fld>
            <a:endParaRPr lang="en-US"/>
          </a:p>
        </p:txBody>
      </p:sp>
      <p:sp>
        <p:nvSpPr>
          <p:cNvPr id="5" name="Footer Placeholder 4">
            <a:extLst>
              <a:ext uri="{FF2B5EF4-FFF2-40B4-BE49-F238E27FC236}">
                <a16:creationId xmlns:a16="http://schemas.microsoft.com/office/drawing/2014/main" id="{E5E23E3E-01E7-D5EC-D203-4DFC7A78A9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27886E0-3298-4141-9FFC-04CB38F52A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4D1DFD-1AE9-48A7-8D31-590FBB96A6C3}" type="slidenum">
              <a:rPr lang="en-US" smtClean="0"/>
              <a:t>‹N°›</a:t>
            </a:fld>
            <a:endParaRPr lang="en-US"/>
          </a:p>
        </p:txBody>
      </p:sp>
    </p:spTree>
    <p:extLst>
      <p:ext uri="{BB962C8B-B14F-4D97-AF65-F5344CB8AC3E}">
        <p14:creationId xmlns:p14="http://schemas.microsoft.com/office/powerpoint/2010/main" val="18389891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21_373EF58B.xml"/><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image" Target="../media/image19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00.png"/><Relationship Id="rId5" Type="http://schemas.openxmlformats.org/officeDocument/2006/relationships/image" Target="../media/image13.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0.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0.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6.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microsoft.com/office/2018/10/relationships/comments" Target="../comments/modernComment_111_1944718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8/10/relationships/comments" Target="../comments/modernComment_125_2CADCB1C.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0.png"/><Relationship Id="rId12"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6.png"/><Relationship Id="rId5" Type="http://schemas.openxmlformats.org/officeDocument/2006/relationships/image" Target="../media/image140.png"/><Relationship Id="rId10" Type="http://schemas.openxmlformats.org/officeDocument/2006/relationships/image" Target="../media/image19.png"/><Relationship Id="rId4" Type="http://schemas.microsoft.com/office/2007/relationships/hdphoto" Target="../media/hdphoto2.wdp"/><Relationship Id="rId9"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1.png"/><Relationship Id="rId10" Type="http://schemas.openxmlformats.org/officeDocument/2006/relationships/image" Target="../media/image10.png"/><Relationship Id="rId4" Type="http://schemas.microsoft.com/office/2007/relationships/hdphoto" Target="../media/hdphoto2.wdp"/><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image" Target="../media/image19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png"/><Relationship Id="rId10" Type="http://schemas.openxmlformats.org/officeDocument/2006/relationships/image" Target="../media/image10.png"/><Relationship Id="rId4" Type="http://schemas.microsoft.com/office/2007/relationships/hdphoto" Target="../media/hdphoto2.wdp"/><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e could breed climate-friendly cows that belch less methane | New Scientist">
            <a:extLst>
              <a:ext uri="{FF2B5EF4-FFF2-40B4-BE49-F238E27FC236}">
                <a16:creationId xmlns:a16="http://schemas.microsoft.com/office/drawing/2014/main" id="{A2049CF3-2055-A7BB-7461-29A9D2D3F24F}"/>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l="52" t="15624" r="-5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1D9AACE1-68B6-1C84-AEAF-367CFF7EF3C5}"/>
              </a:ext>
            </a:extLst>
          </p:cNvPr>
          <p:cNvSpPr>
            <a:spLocks noGrp="1"/>
          </p:cNvSpPr>
          <p:nvPr>
            <p:ph type="title"/>
          </p:nvPr>
        </p:nvSpPr>
        <p:spPr/>
        <p:txBody>
          <a:bodyPr/>
          <a:lstStyle/>
          <a:p>
            <a:r>
              <a:rPr lang="fr-CA">
                <a:solidFill>
                  <a:schemeClr val="bg2"/>
                </a:solidFill>
              </a:rPr>
              <a:t>The </a:t>
            </a:r>
            <a:r>
              <a:rPr lang="fr-CA" err="1">
                <a:solidFill>
                  <a:schemeClr val="bg2"/>
                </a:solidFill>
              </a:rPr>
              <a:t>interacting</a:t>
            </a:r>
            <a:r>
              <a:rPr lang="fr-CA">
                <a:solidFill>
                  <a:schemeClr val="bg2"/>
                </a:solidFill>
              </a:rPr>
              <a:t> </a:t>
            </a:r>
            <a:r>
              <a:rPr lang="fr-CA" err="1">
                <a:solidFill>
                  <a:schemeClr val="bg2"/>
                </a:solidFill>
              </a:rPr>
              <a:t>phenotype</a:t>
            </a:r>
            <a:r>
              <a:rPr lang="fr-CA">
                <a:solidFill>
                  <a:schemeClr val="bg2"/>
                </a:solidFill>
              </a:rPr>
              <a:t> </a:t>
            </a:r>
            <a:r>
              <a:rPr lang="fr-CA" err="1">
                <a:solidFill>
                  <a:schemeClr val="bg2"/>
                </a:solidFill>
              </a:rPr>
              <a:t>approach</a:t>
            </a:r>
            <a:endParaRPr lang="fr-CA">
              <a:solidFill>
                <a:schemeClr val="bg2"/>
              </a:solidFill>
            </a:endParaRPr>
          </a:p>
        </p:txBody>
      </p:sp>
      <p:sp>
        <p:nvSpPr>
          <p:cNvPr id="3" name="Espace réservé du texte 2">
            <a:extLst>
              <a:ext uri="{FF2B5EF4-FFF2-40B4-BE49-F238E27FC236}">
                <a16:creationId xmlns:a16="http://schemas.microsoft.com/office/drawing/2014/main" id="{8AC228C5-E69E-4C3D-98F8-4C7058D6DAA0}"/>
              </a:ext>
            </a:extLst>
          </p:cNvPr>
          <p:cNvSpPr>
            <a:spLocks noGrp="1"/>
          </p:cNvSpPr>
          <p:nvPr>
            <p:ph type="body" idx="1"/>
          </p:nvPr>
        </p:nvSpPr>
        <p:spPr/>
        <p:txBody>
          <a:bodyPr/>
          <a:lstStyle/>
          <a:p>
            <a:r>
              <a:rPr lang="fr-CA" err="1">
                <a:solidFill>
                  <a:schemeClr val="bg2"/>
                </a:solidFill>
              </a:rPr>
              <a:t>Initially</a:t>
            </a:r>
            <a:r>
              <a:rPr lang="fr-CA">
                <a:solidFill>
                  <a:schemeClr val="bg2"/>
                </a:solidFill>
              </a:rPr>
              <a:t> </a:t>
            </a:r>
            <a:r>
              <a:rPr lang="fr-CA" err="1">
                <a:solidFill>
                  <a:schemeClr val="bg2"/>
                </a:solidFill>
              </a:rPr>
              <a:t>evolutionary</a:t>
            </a:r>
            <a:r>
              <a:rPr lang="fr-CA">
                <a:solidFill>
                  <a:schemeClr val="bg2"/>
                </a:solidFill>
              </a:rPr>
              <a:t> </a:t>
            </a:r>
            <a:r>
              <a:rPr lang="fr-CA" err="1">
                <a:solidFill>
                  <a:schemeClr val="bg2"/>
                </a:solidFill>
              </a:rPr>
              <a:t>biology</a:t>
            </a:r>
            <a:r>
              <a:rPr lang="fr-CA">
                <a:solidFill>
                  <a:schemeClr val="bg2"/>
                </a:solidFill>
              </a:rPr>
              <a:t> for animal breeders (</a:t>
            </a:r>
            <a:r>
              <a:rPr lang="fr-CA" err="1">
                <a:solidFill>
                  <a:schemeClr val="bg2"/>
                </a:solidFill>
              </a:rPr>
              <a:t>mostly</a:t>
            </a:r>
            <a:r>
              <a:rPr lang="fr-CA">
                <a:solidFill>
                  <a:schemeClr val="bg2"/>
                </a:solidFill>
              </a:rPr>
              <a:t>)</a:t>
            </a:r>
          </a:p>
        </p:txBody>
      </p:sp>
      <p:sp>
        <p:nvSpPr>
          <p:cNvPr id="4" name="Espace réservé de la date 3">
            <a:extLst>
              <a:ext uri="{FF2B5EF4-FFF2-40B4-BE49-F238E27FC236}">
                <a16:creationId xmlns:a16="http://schemas.microsoft.com/office/drawing/2014/main" id="{CB189A3F-7DF9-28E4-5B8F-370335C0399F}"/>
              </a:ext>
            </a:extLst>
          </p:cNvPr>
          <p:cNvSpPr>
            <a:spLocks noGrp="1"/>
          </p:cNvSpPr>
          <p:nvPr>
            <p:ph type="dt" sz="half" idx="10"/>
          </p:nvPr>
        </p:nvSpPr>
        <p:spPr/>
        <p:txBody>
          <a:bodyPr/>
          <a:lstStyle/>
          <a:p>
            <a:fld id="{090A3362-D108-4171-B40A-FC3E7CDCC97E}" type="datetime1">
              <a:rPr lang="en-US" smtClean="0"/>
              <a:t>5/21/2023</a:t>
            </a:fld>
            <a:endParaRPr lang="en-US"/>
          </a:p>
        </p:txBody>
      </p:sp>
      <p:sp>
        <p:nvSpPr>
          <p:cNvPr id="5" name="Espace réservé du pied de page 4">
            <a:extLst>
              <a:ext uri="{FF2B5EF4-FFF2-40B4-BE49-F238E27FC236}">
                <a16:creationId xmlns:a16="http://schemas.microsoft.com/office/drawing/2014/main" id="{FF8A0358-7446-CEFE-372A-85C80315E08E}"/>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325432F0-EFE2-B595-E584-28F707A24F5C}"/>
              </a:ext>
            </a:extLst>
          </p:cNvPr>
          <p:cNvSpPr>
            <a:spLocks noGrp="1"/>
          </p:cNvSpPr>
          <p:nvPr>
            <p:ph type="sldNum" sz="quarter" idx="12"/>
          </p:nvPr>
        </p:nvSpPr>
        <p:spPr/>
        <p:txBody>
          <a:bodyPr/>
          <a:lstStyle/>
          <a:p>
            <a:fld id="{374D1DFD-1AE9-48A7-8D31-590FBB96A6C3}" type="slidenum">
              <a:rPr lang="en-US" smtClean="0"/>
              <a:t>1</a:t>
            </a:fld>
            <a:endParaRPr lang="en-US"/>
          </a:p>
        </p:txBody>
      </p:sp>
    </p:spTree>
    <p:extLst>
      <p:ext uri="{BB962C8B-B14F-4D97-AF65-F5344CB8AC3E}">
        <p14:creationId xmlns:p14="http://schemas.microsoft.com/office/powerpoint/2010/main" val="926872971"/>
      </p:ext>
    </p:extLst>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F6DBF237-4BF1-D30A-DA6D-8081A063D42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466031-59CD-48C7-F3BB-C608B6E7AEB2}"/>
              </a:ext>
            </a:extLst>
          </p:cNvPr>
          <p:cNvSpPr>
            <a:spLocks noGrp="1"/>
          </p:cNvSpPr>
          <p:nvPr>
            <p:ph type="title"/>
          </p:nvPr>
        </p:nvSpPr>
        <p:spPr/>
        <p:txBody>
          <a:bodyPr/>
          <a:lstStyle/>
          <a:p>
            <a:r>
              <a:rPr lang="en-CA">
                <a:solidFill>
                  <a:schemeClr val="bg2"/>
                </a:solidFill>
              </a:rPr>
              <a:t>Quantifying behavioural variation &amp; selection</a:t>
            </a:r>
          </a:p>
        </p:txBody>
      </p:sp>
      <p:sp>
        <p:nvSpPr>
          <p:cNvPr id="3" name="Content Placeholder 2">
            <a:extLst>
              <a:ext uri="{FF2B5EF4-FFF2-40B4-BE49-F238E27FC236}">
                <a16:creationId xmlns:a16="http://schemas.microsoft.com/office/drawing/2014/main" id="{46B05C71-9885-563E-685C-EAF849744A38}"/>
              </a:ext>
            </a:extLst>
          </p:cNvPr>
          <p:cNvSpPr>
            <a:spLocks noGrp="1"/>
          </p:cNvSpPr>
          <p:nvPr>
            <p:ph idx="1"/>
          </p:nvPr>
        </p:nvSpPr>
        <p:spPr>
          <a:xfrm>
            <a:off x="838200" y="1484425"/>
            <a:ext cx="10515600" cy="4351338"/>
          </a:xfrm>
        </p:spPr>
        <p:txBody>
          <a:bodyPr/>
          <a:lstStyle/>
          <a:p>
            <a:pPr marL="0" indent="0">
              <a:buNone/>
            </a:pPr>
            <a:r>
              <a:rPr lang="en-CA" dirty="0">
                <a:solidFill>
                  <a:schemeClr val="bg2"/>
                </a:solidFill>
              </a:rPr>
              <a:t>Covariance between intercepts and slopes</a:t>
            </a:r>
          </a:p>
          <a:p>
            <a:pPr marL="0" indent="0">
              <a:buNone/>
            </a:pPr>
            <a:r>
              <a:rPr lang="en-CA" dirty="0">
                <a:solidFill>
                  <a:schemeClr val="bg2"/>
                </a:solidFill>
              </a:rPr>
              <a:t>i.e.  individual behavioural strategies</a:t>
            </a:r>
          </a:p>
        </p:txBody>
      </p:sp>
      <p:sp>
        <p:nvSpPr>
          <p:cNvPr id="4" name="Date Placeholder 3">
            <a:extLst>
              <a:ext uri="{FF2B5EF4-FFF2-40B4-BE49-F238E27FC236}">
                <a16:creationId xmlns:a16="http://schemas.microsoft.com/office/drawing/2014/main" id="{82ED5BC3-FCE0-DB00-EB2B-E1EF0D87FCF4}"/>
              </a:ext>
            </a:extLst>
          </p:cNvPr>
          <p:cNvSpPr>
            <a:spLocks noGrp="1"/>
          </p:cNvSpPr>
          <p:nvPr>
            <p:ph type="dt" sz="half" idx="10"/>
          </p:nvPr>
        </p:nvSpPr>
        <p:spPr/>
        <p:txBody>
          <a:bodyPr/>
          <a:lstStyle/>
          <a:p>
            <a:fld id="{68B25846-4964-4839-90CE-C5E98ACCDCA2}" type="datetime1">
              <a:rPr lang="en-US" smtClean="0"/>
              <a:t>5/21/2023</a:t>
            </a:fld>
            <a:endParaRPr lang="en-US"/>
          </a:p>
        </p:txBody>
      </p:sp>
      <p:sp>
        <p:nvSpPr>
          <p:cNvPr id="5" name="Footer Placeholder 4">
            <a:extLst>
              <a:ext uri="{FF2B5EF4-FFF2-40B4-BE49-F238E27FC236}">
                <a16:creationId xmlns:a16="http://schemas.microsoft.com/office/drawing/2014/main" id="{B75F979C-A491-424C-A516-84E947D67BBE}"/>
              </a:ext>
            </a:extLst>
          </p:cNvPr>
          <p:cNvSpPr>
            <a:spLocks noGrp="1"/>
          </p:cNvSpPr>
          <p:nvPr>
            <p:ph type="ftr" sz="quarter" idx="11"/>
          </p:nvPr>
        </p:nvSpPr>
        <p:spPr/>
        <p:txBody>
          <a:bodyPr/>
          <a:lstStyle/>
          <a:p>
            <a:r>
              <a:rPr lang="fr-CA" dirty="0"/>
              <a:t>Lee and </a:t>
            </a:r>
            <a:r>
              <a:rPr lang="fr-CA" dirty="0" err="1"/>
              <a:t>Nedler</a:t>
            </a:r>
            <a:r>
              <a:rPr lang="fr-CA" dirty="0"/>
              <a:t> 2006, Dingemanse &amp; Dochtermann 2012, Westneat et al. 2014, </a:t>
            </a:r>
            <a:r>
              <a:rPr lang="fr-CA" dirty="0" err="1"/>
              <a:t>Cleasby</a:t>
            </a:r>
            <a:r>
              <a:rPr lang="fr-CA" dirty="0"/>
              <a:t> et al. 2015</a:t>
            </a:r>
          </a:p>
        </p:txBody>
      </p:sp>
      <p:sp>
        <p:nvSpPr>
          <p:cNvPr id="6" name="Slide Number Placeholder 5">
            <a:extLst>
              <a:ext uri="{FF2B5EF4-FFF2-40B4-BE49-F238E27FC236}">
                <a16:creationId xmlns:a16="http://schemas.microsoft.com/office/drawing/2014/main" id="{AE9EC12B-C5DC-17B8-E5DF-20FA0563B326}"/>
              </a:ext>
            </a:extLst>
          </p:cNvPr>
          <p:cNvSpPr>
            <a:spLocks noGrp="1"/>
          </p:cNvSpPr>
          <p:nvPr>
            <p:ph type="sldNum" sz="quarter" idx="12"/>
          </p:nvPr>
        </p:nvSpPr>
        <p:spPr/>
        <p:txBody>
          <a:bodyPr/>
          <a:lstStyle/>
          <a:p>
            <a:fld id="{374D1DFD-1AE9-48A7-8D31-590FBB96A6C3}" type="slidenum">
              <a:rPr lang="en-US" smtClean="0"/>
              <a:t>10</a:t>
            </a:fld>
            <a:endParaRPr lang="en-US"/>
          </a:p>
        </p:txBody>
      </p:sp>
      <p:cxnSp>
        <p:nvCxnSpPr>
          <p:cNvPr id="8" name="Straight Arrow Connector 7">
            <a:extLst>
              <a:ext uri="{FF2B5EF4-FFF2-40B4-BE49-F238E27FC236}">
                <a16:creationId xmlns:a16="http://schemas.microsoft.com/office/drawing/2014/main" id="{4571F922-FBCE-00C4-4D7E-524FB69CB3AB}"/>
              </a:ext>
            </a:extLst>
          </p:cNvPr>
          <p:cNvCxnSpPr/>
          <p:nvPr/>
        </p:nvCxnSpPr>
        <p:spPr>
          <a:xfrm flipV="1">
            <a:off x="1798487" y="2495655"/>
            <a:ext cx="0" cy="32079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48E910D-B884-1373-FD99-966AF20203E1}"/>
              </a:ext>
            </a:extLst>
          </p:cNvPr>
          <p:cNvCxnSpPr>
            <a:cxnSpLocks/>
          </p:cNvCxnSpPr>
          <p:nvPr/>
        </p:nvCxnSpPr>
        <p:spPr>
          <a:xfrm flipV="1">
            <a:off x="1798487" y="5663218"/>
            <a:ext cx="4859961" cy="404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9712045-BD6C-1754-E0BD-6C76A384C74F}"/>
              </a:ext>
            </a:extLst>
          </p:cNvPr>
          <p:cNvCxnSpPr>
            <a:cxnSpLocks/>
          </p:cNvCxnSpPr>
          <p:nvPr/>
        </p:nvCxnSpPr>
        <p:spPr>
          <a:xfrm>
            <a:off x="2475310" y="4775849"/>
            <a:ext cx="2978817" cy="87675"/>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AC0E039A-E052-CEF3-E86C-B35EA2D7B203}"/>
                  </a:ext>
                </a:extLst>
              </p:cNvPr>
              <p:cNvSpPr txBox="1"/>
              <p:nvPr/>
            </p:nvSpPr>
            <p:spPr>
              <a:xfrm>
                <a:off x="6147714" y="3559636"/>
                <a:ext cx="1036921" cy="3907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ea typeface="Cambria Math" panose="02040503050406030204" pitchFamily="18" charset="0"/>
                            </a:rPr>
                            <m:t>𝜎</m:t>
                          </m:r>
                        </m:e>
                        <m:sub>
                          <m:r>
                            <a:rPr lang="fr-CA" i="1">
                              <a:solidFill>
                                <a:schemeClr val="bg2"/>
                              </a:solidFill>
                              <a:latin typeface="Cambria Math" panose="02040503050406030204" pitchFamily="18" charset="0"/>
                            </a:rPr>
                            <m:t>𝐼𝑛𝑡</m:t>
                          </m:r>
                          <m:r>
                            <a:rPr lang="fr-CA" i="1">
                              <a:solidFill>
                                <a:schemeClr val="bg2"/>
                              </a:solidFill>
                              <a:latin typeface="Cambria Math" panose="02040503050406030204" pitchFamily="18" charset="0"/>
                            </a:rPr>
                            <m:t>, </m:t>
                          </m:r>
                          <m:r>
                            <a:rPr lang="fr-CA" i="1">
                              <a:solidFill>
                                <a:schemeClr val="bg2"/>
                              </a:solidFill>
                              <a:latin typeface="Cambria Math" panose="02040503050406030204" pitchFamily="18" charset="0"/>
                            </a:rPr>
                            <m:t>𝑠𝑙𝑜𝑝𝑒</m:t>
                          </m:r>
                        </m:sub>
                      </m:sSub>
                    </m:oMath>
                  </m:oMathPara>
                </a14:m>
                <a:endParaRPr lang="en-US" dirty="0">
                  <a:solidFill>
                    <a:schemeClr val="bg2"/>
                  </a:solidFill>
                </a:endParaRPr>
              </a:p>
            </p:txBody>
          </p:sp>
        </mc:Choice>
        <mc:Fallback>
          <p:sp>
            <p:nvSpPr>
              <p:cNvPr id="45" name="TextBox 44">
                <a:extLst>
                  <a:ext uri="{FF2B5EF4-FFF2-40B4-BE49-F238E27FC236}">
                    <a16:creationId xmlns:a16="http://schemas.microsoft.com/office/drawing/2014/main" id="{AC0E039A-E052-CEF3-E86C-B35EA2D7B203}"/>
                  </a:ext>
                </a:extLst>
              </p:cNvPr>
              <p:cNvSpPr txBox="1">
                <a:spLocks noRot="1" noChangeAspect="1" noMove="1" noResize="1" noEditPoints="1" noAdjustHandles="1" noChangeArrowheads="1" noChangeShapeType="1" noTextEdit="1"/>
              </p:cNvSpPr>
              <p:nvPr/>
            </p:nvSpPr>
            <p:spPr>
              <a:xfrm>
                <a:off x="6147714" y="3559636"/>
                <a:ext cx="1036921" cy="390748"/>
              </a:xfrm>
              <a:prstGeom prst="rect">
                <a:avLst/>
              </a:prstGeom>
              <a:blipFill>
                <a:blip r:embed="rId5"/>
                <a:stretch>
                  <a:fillRect b="-7813"/>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41F1F03-9D42-4749-D22C-96940566D239}"/>
                  </a:ext>
                </a:extLst>
              </p:cNvPr>
              <p:cNvSpPr txBox="1"/>
              <p:nvPr/>
            </p:nvSpPr>
            <p:spPr>
              <a:xfrm>
                <a:off x="3349431" y="5759204"/>
                <a:ext cx="31827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𝑥</m:t>
                          </m:r>
                        </m:e>
                        <m:sub>
                          <m:r>
                            <a:rPr lang="fr-CA" b="0" i="1" smtClean="0">
                              <a:solidFill>
                                <a:schemeClr val="bg2"/>
                              </a:solidFill>
                              <a:latin typeface="Cambria Math" panose="02040503050406030204" pitchFamily="18" charset="0"/>
                            </a:rPr>
                            <m:t>1</m:t>
                          </m:r>
                        </m:sub>
                      </m:sSub>
                    </m:oMath>
                  </m:oMathPara>
                </a14:m>
                <a:endParaRPr lang="en-US">
                  <a:solidFill>
                    <a:schemeClr val="bg2"/>
                  </a:solidFill>
                </a:endParaRPr>
              </a:p>
            </p:txBody>
          </p:sp>
        </mc:Choice>
        <mc:Fallback xmlns="">
          <p:sp>
            <p:nvSpPr>
              <p:cNvPr id="52" name="TextBox 51">
                <a:extLst>
                  <a:ext uri="{FF2B5EF4-FFF2-40B4-BE49-F238E27FC236}">
                    <a16:creationId xmlns:a16="http://schemas.microsoft.com/office/drawing/2014/main" id="{441F1F03-9D42-4749-D22C-96940566D239}"/>
                  </a:ext>
                </a:extLst>
              </p:cNvPr>
              <p:cNvSpPr txBox="1">
                <a:spLocks noRot="1" noChangeAspect="1" noMove="1" noResize="1" noEditPoints="1" noAdjustHandles="1" noChangeArrowheads="1" noChangeShapeType="1" noTextEdit="1"/>
              </p:cNvSpPr>
              <p:nvPr/>
            </p:nvSpPr>
            <p:spPr>
              <a:xfrm>
                <a:off x="3349431" y="5759204"/>
                <a:ext cx="318271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276C4E6-9849-D54E-7A17-AEAC2115E79E}"/>
                  </a:ext>
                </a:extLst>
              </p:cNvPr>
              <p:cNvSpPr txBox="1"/>
              <p:nvPr/>
            </p:nvSpPr>
            <p:spPr>
              <a:xfrm>
                <a:off x="985968" y="2560790"/>
                <a:ext cx="894954"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𝑝</m:t>
                          </m:r>
                        </m:e>
                        <m:sub>
                          <m:r>
                            <a:rPr lang="fr-CA" b="0" i="1" smtClean="0">
                              <a:solidFill>
                                <a:schemeClr val="bg2"/>
                              </a:solidFill>
                              <a:latin typeface="Cambria Math" panose="02040503050406030204" pitchFamily="18" charset="0"/>
                            </a:rPr>
                            <m:t>𝑖𝑗</m:t>
                          </m:r>
                        </m:sub>
                      </m:sSub>
                    </m:oMath>
                  </m:oMathPara>
                </a14:m>
                <a:endParaRPr lang="en-US">
                  <a:solidFill>
                    <a:schemeClr val="bg2"/>
                  </a:solidFill>
                </a:endParaRPr>
              </a:p>
            </p:txBody>
          </p:sp>
        </mc:Choice>
        <mc:Fallback xmlns="">
          <p:sp>
            <p:nvSpPr>
              <p:cNvPr id="53" name="TextBox 52">
                <a:extLst>
                  <a:ext uri="{FF2B5EF4-FFF2-40B4-BE49-F238E27FC236}">
                    <a16:creationId xmlns:a16="http://schemas.microsoft.com/office/drawing/2014/main" id="{D276C4E6-9849-D54E-7A17-AEAC2115E79E}"/>
                  </a:ext>
                </a:extLst>
              </p:cNvPr>
              <p:cNvSpPr txBox="1">
                <a:spLocks noRot="1" noChangeAspect="1" noMove="1" noResize="1" noEditPoints="1" noAdjustHandles="1" noChangeArrowheads="1" noChangeShapeType="1" noTextEdit="1"/>
              </p:cNvSpPr>
              <p:nvPr/>
            </p:nvSpPr>
            <p:spPr>
              <a:xfrm>
                <a:off x="985968" y="2560790"/>
                <a:ext cx="894954" cy="391646"/>
              </a:xfrm>
              <a:prstGeom prst="rect">
                <a:avLst/>
              </a:prstGeom>
              <a:blipFill>
                <a:blip r:embed="rId7"/>
                <a:stretch>
                  <a:fillRect b="-9375"/>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40A4C777-DB74-7E51-C0FB-05A83312C3EC}"/>
              </a:ext>
            </a:extLst>
          </p:cNvPr>
          <p:cNvCxnSpPr>
            <a:cxnSpLocks/>
          </p:cNvCxnSpPr>
          <p:nvPr/>
        </p:nvCxnSpPr>
        <p:spPr>
          <a:xfrm flipV="1">
            <a:off x="2483416" y="3909249"/>
            <a:ext cx="3016353" cy="55672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017527C-73BC-FC38-325E-5D5D2D0C8B65}"/>
              </a:ext>
            </a:extLst>
          </p:cNvPr>
          <p:cNvCxnSpPr>
            <a:cxnSpLocks/>
          </p:cNvCxnSpPr>
          <p:nvPr/>
        </p:nvCxnSpPr>
        <p:spPr>
          <a:xfrm flipV="1">
            <a:off x="2493981" y="2686372"/>
            <a:ext cx="2906358" cy="133133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4D22903-6490-371F-ABC2-0B2D0E89CFC6}"/>
              </a:ext>
            </a:extLst>
          </p:cNvPr>
          <p:cNvCxnSpPr>
            <a:cxnSpLocks/>
          </p:cNvCxnSpPr>
          <p:nvPr/>
        </p:nvCxnSpPr>
        <p:spPr>
          <a:xfrm flipV="1">
            <a:off x="2479638" y="2962589"/>
            <a:ext cx="3020131" cy="124060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94223C2-E388-01D2-B96B-59AD4A93538A}"/>
              </a:ext>
            </a:extLst>
          </p:cNvPr>
          <p:cNvCxnSpPr>
            <a:cxnSpLocks/>
          </p:cNvCxnSpPr>
          <p:nvPr/>
        </p:nvCxnSpPr>
        <p:spPr>
          <a:xfrm flipV="1">
            <a:off x="2479638" y="3435919"/>
            <a:ext cx="2974489" cy="91033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713FC4-AE0B-838D-FB72-C322F403CBD4}"/>
              </a:ext>
            </a:extLst>
          </p:cNvPr>
          <p:cNvCxnSpPr>
            <a:cxnSpLocks/>
          </p:cNvCxnSpPr>
          <p:nvPr/>
        </p:nvCxnSpPr>
        <p:spPr>
          <a:xfrm flipV="1">
            <a:off x="2493981" y="4382579"/>
            <a:ext cx="2991445" cy="213734"/>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3AF1EC22-AD06-8839-E191-A49B59337153}"/>
                  </a:ext>
                </a:extLst>
              </p:cNvPr>
              <p:cNvSpPr txBox="1">
                <a:spLocks/>
              </p:cNvSpPr>
              <p:nvPr/>
            </p:nvSpPr>
            <p:spPr>
              <a:xfrm>
                <a:off x="7022364" y="1950483"/>
                <a:ext cx="4913496" cy="14220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𝑖</m:t>
                                </m:r>
                              </m:sub>
                            </m:sSub>
                          </m:e>
                        </m:m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𝑖</m:t>
                                </m:r>
                              </m:sub>
                            </m:sSub>
                          </m:e>
                        </m:mr>
                      </m:m>
                      <m:r>
                        <a:rPr lang="fr-CA" b="0" i="1" smtClean="0">
                          <a:solidFill>
                            <a:schemeClr val="bg2"/>
                          </a:solidFill>
                          <a:latin typeface="Cambria Math" panose="02040503050406030204" pitchFamily="18" charset="0"/>
                        </a:rPr>
                        <m:t>~</m:t>
                      </m:r>
                      <m:r>
                        <a:rPr lang="fr-CA" b="0" i="1" smtClean="0">
                          <a:solidFill>
                            <a:schemeClr val="bg2"/>
                          </a:solidFill>
                          <a:latin typeface="Cambria Math" panose="02040503050406030204" pitchFamily="18" charset="0"/>
                        </a:rPr>
                        <m:t>𝑁</m:t>
                      </m:r>
                      <m:d>
                        <m:dPr>
                          <m:ctrlPr>
                            <a:rPr lang="fr-CA" b="0" i="1" smtClean="0">
                              <a:solidFill>
                                <a:schemeClr val="bg2"/>
                              </a:solidFill>
                              <a:latin typeface="Cambria Math" panose="02040503050406030204" pitchFamily="18" charset="0"/>
                            </a:rPr>
                          </m:ctrlPr>
                        </m:dPr>
                        <m:e>
                          <m:m>
                            <m:mPr>
                              <m:mcs>
                                <m:mc>
                                  <m:mcPr>
                                    <m:count m:val="1"/>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0</m:t>
                                </m:r>
                              </m:e>
                            </m:mr>
                            <m:mr>
                              <m:e>
                                <m:r>
                                  <a:rPr lang="fr-CA" i="1">
                                    <a:solidFill>
                                      <a:schemeClr val="bg2"/>
                                    </a:solidFill>
                                    <a:latin typeface="Cambria Math" panose="02040503050406030204" pitchFamily="18" charset="0"/>
                                  </a:rPr>
                                  <m:t>0</m:t>
                                </m:r>
                              </m:e>
                            </m:mr>
                          </m:m>
                          <m:r>
                            <a:rPr lang="fr-CA" b="0" i="1" smtClean="0">
                              <a:solidFill>
                                <a:schemeClr val="bg2"/>
                              </a:solidFill>
                              <a:latin typeface="Cambria Math" panose="02040503050406030204" pitchFamily="18" charset="0"/>
                            </a:rPr>
                            <m:t> </m:t>
                          </m:r>
                          <m:r>
                            <a:rPr lang="fr-CA" i="1">
                              <a:solidFill>
                                <a:schemeClr val="bg2"/>
                              </a:solidFill>
                              <a:latin typeface="Cambria Math" panose="02040503050406030204" pitchFamily="18" charset="0"/>
                            </a:rPr>
                            <m:t>, </m:t>
                          </m:r>
                          <m:m>
                            <m:mPr>
                              <m:mcs>
                                <m:mc>
                                  <m:mcPr>
                                    <m:count m:val="2"/>
                                    <m:mcJc m:val="center"/>
                                  </m:mcPr>
                                </m:mc>
                              </m:mcs>
                              <m:ctrlPr>
                                <a:rPr lang="fr-CA" i="1">
                                  <a:solidFill>
                                    <a:schemeClr val="bg2"/>
                                  </a:solidFill>
                                  <a:latin typeface="Cambria Math" panose="02040503050406030204" pitchFamily="18" charset="0"/>
                                </a:rPr>
                              </m:ctrlPr>
                            </m:mP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𝐼𝑛𝑡𝑒𝑟𝑐𝑒𝑝𝑡</m:t>
                                    </m:r>
                                  </m:sub>
                                  <m:sup>
                                    <m:r>
                                      <a:rPr lang="fr-CA" i="1">
                                        <a:solidFill>
                                          <a:schemeClr val="bg2"/>
                                        </a:solidFill>
                                        <a:latin typeface="Cambria Math" panose="02040503050406030204" pitchFamily="18" charset="0"/>
                                      </a:rPr>
                                      <m:t>2</m:t>
                                    </m:r>
                                  </m:sup>
                                </m:sSubSup>
                              </m:e>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m:t>
                                    </m:r>
                                    <m:r>
                                      <a:rPr lang="fr-CA" i="1">
                                        <a:solidFill>
                                          <a:schemeClr val="bg2"/>
                                        </a:solidFill>
                                        <a:latin typeface="Cambria Math" panose="02040503050406030204" pitchFamily="18" charset="0"/>
                                      </a:rPr>
                                      <m:t>,</m:t>
                                    </m:r>
                                    <m:r>
                                      <a:rPr lang="fr-CA" i="1">
                                        <a:solidFill>
                                          <a:schemeClr val="bg2"/>
                                        </a:solidFill>
                                        <a:latin typeface="Cambria Math" panose="02040503050406030204" pitchFamily="18" charset="0"/>
                                      </a:rPr>
                                      <m:t>𝑠𝑙𝑜𝑝𝑒</m:t>
                                    </m:r>
                                  </m:sub>
                                </m:sSub>
                              </m:e>
                            </m:mr>
                            <m:mr>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m:t>
                                    </m:r>
                                    <m:r>
                                      <a:rPr lang="fr-CA" i="1">
                                        <a:solidFill>
                                          <a:schemeClr val="bg2"/>
                                        </a:solidFill>
                                        <a:latin typeface="Cambria Math" panose="02040503050406030204" pitchFamily="18" charset="0"/>
                                      </a:rPr>
                                      <m:t>,</m:t>
                                    </m:r>
                                    <m:r>
                                      <a:rPr lang="fr-CA" i="1">
                                        <a:solidFill>
                                          <a:schemeClr val="bg2"/>
                                        </a:solidFill>
                                        <a:latin typeface="Cambria Math" panose="02040503050406030204" pitchFamily="18" charset="0"/>
                                      </a:rPr>
                                      <m:t>𝑠𝑙𝑜𝑝𝑒</m:t>
                                    </m:r>
                                  </m:sub>
                                </m:sSub>
                              </m:e>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𝑠𝑙𝑜𝑝𝑒</m:t>
                                    </m:r>
                                  </m:sub>
                                  <m:sup>
                                    <m:r>
                                      <a:rPr lang="fr-CA" i="1">
                                        <a:solidFill>
                                          <a:schemeClr val="bg2"/>
                                        </a:solidFill>
                                        <a:latin typeface="Cambria Math" panose="02040503050406030204" pitchFamily="18" charset="0"/>
                                      </a:rPr>
                                      <m:t>2</m:t>
                                    </m:r>
                                  </m:sup>
                                </m:sSubSup>
                              </m:e>
                            </m:mr>
                          </m:m>
                        </m:e>
                      </m:d>
                    </m:oMath>
                  </m:oMathPara>
                </a14:m>
                <a:endParaRPr lang="fr-CA" dirty="0">
                  <a:solidFill>
                    <a:schemeClr val="bg2"/>
                  </a:solidFill>
                </a:endParaRPr>
              </a:p>
            </p:txBody>
          </p:sp>
        </mc:Choice>
        <mc:Fallback xmlns="">
          <p:sp>
            <p:nvSpPr>
              <p:cNvPr id="27" name="Content Placeholder 2">
                <a:extLst>
                  <a:ext uri="{FF2B5EF4-FFF2-40B4-BE49-F238E27FC236}">
                    <a16:creationId xmlns:a16="http://schemas.microsoft.com/office/drawing/2014/main" id="{3AF1EC22-AD06-8839-E191-A49B59337153}"/>
                  </a:ext>
                </a:extLst>
              </p:cNvPr>
              <p:cNvSpPr txBox="1">
                <a:spLocks noRot="1" noChangeAspect="1" noMove="1" noResize="1" noEditPoints="1" noAdjustHandles="1" noChangeArrowheads="1" noChangeShapeType="1" noTextEdit="1"/>
              </p:cNvSpPr>
              <p:nvPr/>
            </p:nvSpPr>
            <p:spPr>
              <a:xfrm>
                <a:off x="7022364" y="1950483"/>
                <a:ext cx="4913496" cy="1422039"/>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398520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E9A252C4-B2DB-3190-5882-578B265D1B2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466031-59CD-48C7-F3BB-C608B6E7AEB2}"/>
              </a:ext>
            </a:extLst>
          </p:cNvPr>
          <p:cNvSpPr>
            <a:spLocks noGrp="1"/>
          </p:cNvSpPr>
          <p:nvPr>
            <p:ph type="title"/>
          </p:nvPr>
        </p:nvSpPr>
        <p:spPr/>
        <p:txBody>
          <a:bodyPr/>
          <a:lstStyle/>
          <a:p>
            <a:r>
              <a:rPr lang="en-CA">
                <a:solidFill>
                  <a:schemeClr val="bg2"/>
                </a:solidFill>
              </a:rPr>
              <a:t>Going multivariate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B05C71-9885-563E-685C-EAF849744A38}"/>
                  </a:ext>
                </a:extLst>
              </p:cNvPr>
              <p:cNvSpPr>
                <a:spLocks noGrp="1"/>
              </p:cNvSpPr>
              <p:nvPr>
                <p:ph idx="1"/>
              </p:nvPr>
            </p:nvSpPr>
            <p:spPr/>
            <p:txBody>
              <a:bodyPr>
                <a:normAutofit/>
              </a:bodyPr>
              <a:lstStyle/>
              <a:p>
                <a:pPr marL="457200" lvl="1"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fr-CA"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𝑝</m:t>
                                </m:r>
                              </m:e>
                              <m:sub>
                                <m:r>
                                  <a:rPr lang="fr-CA" i="1">
                                    <a:solidFill>
                                      <a:schemeClr val="bg2"/>
                                    </a:solidFill>
                                    <a:latin typeface="Cambria Math" panose="02040503050406030204" pitchFamily="18" charset="0"/>
                                  </a:rPr>
                                  <m:t>𝑖𝑗</m:t>
                                </m:r>
                              </m:sub>
                            </m:sSub>
                          </m:e>
                        </m:mr>
                        <m:mr>
                          <m:e>
                            <m:sSub>
                              <m:sSubPr>
                                <m:ctrlPr>
                                  <a:rPr lang="fr-CA"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𝑞</m:t>
                                </m:r>
                              </m:e>
                              <m:sub>
                                <m:r>
                                  <a:rPr lang="fr-CA" i="1">
                                    <a:solidFill>
                                      <a:schemeClr val="bg2"/>
                                    </a:solidFill>
                                    <a:latin typeface="Cambria Math" panose="02040503050406030204" pitchFamily="18" charset="0"/>
                                  </a:rPr>
                                  <m:t>𝑖𝑗</m:t>
                                </m:r>
                              </m:sub>
                            </m:sSub>
                          </m:e>
                        </m:mr>
                      </m:m>
                      <m:r>
                        <a:rPr lang="fr-CA" b="0" i="1" smtClean="0">
                          <a:solidFill>
                            <a:schemeClr val="bg2"/>
                          </a:solidFill>
                          <a:latin typeface="Cambria Math" panose="02040503050406030204" pitchFamily="18" charset="0"/>
                        </a:rPr>
                        <m:t> ~</m:t>
                      </m:r>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𝑝</m:t>
                                </m:r>
                              </m:sub>
                            </m:sSub>
                          </m:e>
                        </m:m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𝑞</m:t>
                                </m:r>
                              </m:e>
                              <m:sub>
                                <m:r>
                                  <a:rPr lang="fr-CA" b="0" i="1" smtClean="0">
                                    <a:solidFill>
                                      <a:schemeClr val="bg2"/>
                                    </a:solidFill>
                                    <a:latin typeface="Cambria Math" panose="02040503050406030204" pitchFamily="18" charset="0"/>
                                  </a:rPr>
                                  <m:t>𝑝</m:t>
                                </m:r>
                              </m:sub>
                            </m:sSub>
                          </m:e>
                        </m:mr>
                      </m:m>
                      <m:r>
                        <a:rPr lang="fr-CA" i="1">
                          <a:solidFill>
                            <a:schemeClr val="bg2"/>
                          </a:solidFill>
                          <a:latin typeface="Cambria Math" panose="02040503050406030204" pitchFamily="18" charset="0"/>
                        </a:rPr>
                        <m:t>+</m:t>
                      </m:r>
                      <m:m>
                        <m:mPr>
                          <m:mcs>
                            <m:mc>
                              <m:mcPr>
                                <m:count m:val="1"/>
                                <m:mcJc m:val="center"/>
                              </m:mcPr>
                            </m:mc>
                          </m:mcs>
                          <m:ctrlPr>
                            <a:rPr lang="fr-CA" i="1">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𝑝</m:t>
                                </m:r>
                              </m:sub>
                            </m:sSub>
                          </m:e>
                        </m:m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𝑞</m:t>
                                </m:r>
                              </m:sub>
                            </m:sSub>
                          </m:e>
                        </m:mr>
                      </m:m>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𝑥</m:t>
                          </m:r>
                        </m:e>
                        <m:sub>
                          <m:r>
                            <a:rPr lang="fr-CA" b="0" i="1" smtClean="0">
                              <a:solidFill>
                                <a:schemeClr val="bg2"/>
                              </a:solidFill>
                              <a:latin typeface="Cambria Math" panose="02040503050406030204" pitchFamily="18" charset="0"/>
                            </a:rPr>
                            <m:t>1</m:t>
                          </m:r>
                        </m:sub>
                      </m:sSub>
                      <m:r>
                        <a:rPr lang="fr-CA" i="1">
                          <a:solidFill>
                            <a:schemeClr val="bg2"/>
                          </a:solidFill>
                          <a:latin typeface="Cambria Math" panose="02040503050406030204" pitchFamily="18" charset="0"/>
                        </a:rPr>
                        <m:t>+</m:t>
                      </m:r>
                      <m:m>
                        <m:mPr>
                          <m:mcs>
                            <m:mc>
                              <m:mcPr>
                                <m:count m:val="1"/>
                                <m:mcJc m:val="center"/>
                              </m:mcPr>
                            </m:mc>
                          </m:mcs>
                          <m:ctrlPr>
                            <a:rPr lang="fr-CA" i="1" smtClean="0">
                              <a:solidFill>
                                <a:schemeClr val="bg2"/>
                              </a:solidFill>
                              <a:latin typeface="Cambria Math" panose="02040503050406030204" pitchFamily="18" charset="0"/>
                            </a:rPr>
                          </m:ctrlPr>
                        </m:mPr>
                        <m:mr>
                          <m:e>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𝑝𝑖</m:t>
                                </m:r>
                              </m:sub>
                            </m:sSub>
                          </m:e>
                        </m:mr>
                        <m:mr>
                          <m:e>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𝑞𝑖</m:t>
                                </m:r>
                              </m:sub>
                            </m:sSub>
                          </m:e>
                        </m:mr>
                      </m:m>
                      <m:r>
                        <a:rPr lang="fr-CA" i="1">
                          <a:solidFill>
                            <a:schemeClr val="bg2"/>
                          </a:solidFill>
                          <a:latin typeface="Cambria Math" panose="02040503050406030204" pitchFamily="18" charset="0"/>
                        </a:rPr>
                        <m:t>+</m:t>
                      </m:r>
                      <m:m>
                        <m:mPr>
                          <m:mcs>
                            <m:mc>
                              <m:mcPr>
                                <m:count m:val="1"/>
                                <m:mcJc m:val="center"/>
                              </m:mcPr>
                            </m:mc>
                          </m:mcs>
                          <m:ctrlPr>
                            <a:rPr lang="fr-CA"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𝑝</m:t>
                                </m:r>
                                <m:r>
                                  <a:rPr lang="fr-CA" i="1">
                                    <a:solidFill>
                                      <a:schemeClr val="bg2"/>
                                    </a:solidFill>
                                    <a:latin typeface="Cambria Math" panose="02040503050406030204" pitchFamily="18" charset="0"/>
                                  </a:rPr>
                                  <m:t>𝑖</m:t>
                                </m:r>
                              </m:sub>
                            </m:sSub>
                          </m:e>
                        </m:m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𝑞</m:t>
                                </m:r>
                                <m:r>
                                  <a:rPr lang="fr-CA" i="1">
                                    <a:solidFill>
                                      <a:schemeClr val="bg2"/>
                                    </a:solidFill>
                                    <a:latin typeface="Cambria Math" panose="02040503050406030204" pitchFamily="18" charset="0"/>
                                  </a:rPr>
                                  <m:t>𝑖</m:t>
                                </m:r>
                              </m:sub>
                            </m:sSub>
                          </m:e>
                        </m:mr>
                      </m:m>
                      <m:sSub>
                        <m:sSubPr>
                          <m:ctrlPr>
                            <a:rPr lang="fr-CA"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𝑥</m:t>
                          </m:r>
                        </m:e>
                        <m:sub>
                          <m:r>
                            <a:rPr lang="fr-CA" i="1">
                              <a:solidFill>
                                <a:schemeClr val="bg2"/>
                              </a:solidFill>
                              <a:latin typeface="Cambria Math" panose="02040503050406030204" pitchFamily="18" charset="0"/>
                            </a:rPr>
                            <m:t>1</m:t>
                          </m:r>
                        </m:sub>
                      </m:sSub>
                      <m:r>
                        <a:rPr lang="fr-CA" b="0" i="1" smtClean="0">
                          <a:solidFill>
                            <a:schemeClr val="bg2"/>
                          </a:solidFill>
                          <a:latin typeface="Cambria Math" panose="02040503050406030204" pitchFamily="18" charset="0"/>
                        </a:rPr>
                        <m:t>+</m:t>
                      </m:r>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𝑝</m:t>
                                </m:r>
                                <m:r>
                                  <a:rPr lang="fr-CA" i="1">
                                    <a:solidFill>
                                      <a:schemeClr val="bg2"/>
                                    </a:solidFill>
                                    <a:latin typeface="Cambria Math" panose="02040503050406030204" pitchFamily="18" charset="0"/>
                                  </a:rPr>
                                  <m:t>𝑖𝑗</m:t>
                                </m:r>
                              </m:sub>
                            </m:sSub>
                          </m:e>
                        </m:m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𝑞</m:t>
                                </m:r>
                                <m:r>
                                  <a:rPr lang="fr-CA" i="1">
                                    <a:solidFill>
                                      <a:schemeClr val="bg2"/>
                                    </a:solidFill>
                                    <a:latin typeface="Cambria Math" panose="02040503050406030204" pitchFamily="18" charset="0"/>
                                  </a:rPr>
                                  <m:t>𝑖𝑗</m:t>
                                </m:r>
                              </m:sub>
                            </m:sSub>
                          </m:e>
                        </m:mr>
                      </m:m>
                    </m:oMath>
                  </m:oMathPara>
                </a14:m>
                <a:endParaRPr lang="fr-CA" b="0" baseline="-25000" dirty="0">
                  <a:solidFill>
                    <a:schemeClr val="bg2"/>
                  </a:solidFill>
                </a:endParaRPr>
              </a:p>
              <a:p>
                <a:pPr marL="457200" lvl="1" indent="0">
                  <a:buNone/>
                </a:pPr>
                <a:endParaRPr lang="fr-CA" b="0" baseline="-25000" dirty="0">
                  <a:solidFill>
                    <a:schemeClr val="bg2"/>
                  </a:solidFill>
                </a:endParaRPr>
              </a:p>
              <a:p>
                <a:pPr marL="457200" lvl="1" indent="0" algn="ctr">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fr-CA" b="0" i="1" smtClean="0">
                              <a:solidFill>
                                <a:schemeClr val="bg2"/>
                              </a:solidFill>
                              <a:latin typeface="Cambria Math" panose="02040503050406030204" pitchFamily="18" charset="0"/>
                            </a:rPr>
                          </m:ctrlPr>
                        </m:mPr>
                        <m:mr>
                          <m:e>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𝑝</m:t>
                                      </m:r>
                                      <m:r>
                                        <a:rPr lang="fr-CA" i="1">
                                          <a:solidFill>
                                            <a:schemeClr val="bg2"/>
                                          </a:solidFill>
                                          <a:latin typeface="Cambria Math" panose="02040503050406030204" pitchFamily="18" charset="0"/>
                                        </a:rPr>
                                        <m:t>𝑖</m:t>
                                      </m:r>
                                    </m:sub>
                                  </m:sSub>
                                </m:e>
                              </m:m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𝑝𝑖</m:t>
                                      </m:r>
                                    </m:sub>
                                  </m:sSub>
                                </m:e>
                              </m:mr>
                            </m:m>
                          </m:e>
                        </m:mr>
                        <m:mr>
                          <m:e>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𝑞</m:t>
                                      </m:r>
                                      <m:r>
                                        <a:rPr lang="fr-CA" i="1">
                                          <a:solidFill>
                                            <a:schemeClr val="bg2"/>
                                          </a:solidFill>
                                          <a:latin typeface="Cambria Math" panose="02040503050406030204" pitchFamily="18" charset="0"/>
                                        </a:rPr>
                                        <m:t>𝑖</m:t>
                                      </m:r>
                                    </m:sub>
                                  </m:sSub>
                                </m:e>
                              </m:m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𝑞</m:t>
                                      </m:r>
                                      <m:r>
                                        <a:rPr lang="fr-CA" i="1">
                                          <a:solidFill>
                                            <a:schemeClr val="bg2"/>
                                          </a:solidFill>
                                          <a:latin typeface="Cambria Math" panose="02040503050406030204" pitchFamily="18" charset="0"/>
                                        </a:rPr>
                                        <m:t>𝑖</m:t>
                                      </m:r>
                                    </m:sub>
                                  </m:sSub>
                                </m:e>
                              </m:mr>
                            </m:m>
                          </m:e>
                        </m:mr>
                      </m:m>
                      <m:r>
                        <a:rPr lang="fr-CA" b="0" i="1" smtClean="0">
                          <a:solidFill>
                            <a:schemeClr val="bg2"/>
                          </a:solidFill>
                          <a:latin typeface="Cambria Math" panose="02040503050406030204" pitchFamily="18" charset="0"/>
                        </a:rPr>
                        <m:t>~</m:t>
                      </m:r>
                      <m:r>
                        <a:rPr lang="fr-CA" b="0" i="1" smtClean="0">
                          <a:solidFill>
                            <a:schemeClr val="bg2"/>
                          </a:solidFill>
                          <a:latin typeface="Cambria Math" panose="02040503050406030204" pitchFamily="18" charset="0"/>
                        </a:rPr>
                        <m:t>𝑁</m:t>
                      </m:r>
                      <m:d>
                        <m:dPr>
                          <m:ctrlPr>
                            <a:rPr lang="fr-CA" b="0" i="1" smtClean="0">
                              <a:solidFill>
                                <a:schemeClr val="bg2"/>
                              </a:solidFill>
                              <a:latin typeface="Cambria Math" panose="02040503050406030204" pitchFamily="18" charset="0"/>
                            </a:rPr>
                          </m:ctrlPr>
                        </m:dPr>
                        <m:e>
                          <m:m>
                            <m:mPr>
                              <m:mcs>
                                <m:mc>
                                  <m:mcPr>
                                    <m:count m:val="1"/>
                                    <m:mcJc m:val="center"/>
                                  </m:mcPr>
                                </m:mc>
                              </m:mcs>
                              <m:ctrlPr>
                                <a:rPr lang="fr-CA" i="1">
                                  <a:solidFill>
                                    <a:schemeClr val="bg2"/>
                                  </a:solidFill>
                                  <a:latin typeface="Cambria Math" panose="02040503050406030204" pitchFamily="18" charset="0"/>
                                </a:rPr>
                              </m:ctrlPr>
                            </m:mPr>
                            <m:mr>
                              <m:e>
                                <m:m>
                                  <m:mPr>
                                    <m:mcs>
                                      <m:mc>
                                        <m:mcPr>
                                          <m:count m:val="1"/>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0</m:t>
                                      </m:r>
                                    </m:e>
                                  </m:mr>
                                  <m:mr>
                                    <m:e>
                                      <m:r>
                                        <a:rPr lang="fr-CA" i="1">
                                          <a:solidFill>
                                            <a:schemeClr val="bg2"/>
                                          </a:solidFill>
                                          <a:latin typeface="Cambria Math" panose="02040503050406030204" pitchFamily="18" charset="0"/>
                                        </a:rPr>
                                        <m:t>0</m:t>
                                      </m:r>
                                    </m:e>
                                  </m:mr>
                                </m:m>
                              </m:e>
                            </m:mr>
                            <m:mr>
                              <m:e>
                                <m:m>
                                  <m:mPr>
                                    <m:mcs>
                                      <m:mc>
                                        <m:mcPr>
                                          <m:count m:val="1"/>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0</m:t>
                                      </m:r>
                                    </m:e>
                                  </m:mr>
                                  <m:mr>
                                    <m:e>
                                      <m:r>
                                        <a:rPr lang="fr-CA" i="1">
                                          <a:solidFill>
                                            <a:schemeClr val="bg2"/>
                                          </a:solidFill>
                                          <a:latin typeface="Cambria Math" panose="02040503050406030204" pitchFamily="18" charset="0"/>
                                        </a:rPr>
                                        <m:t>0</m:t>
                                      </m:r>
                                    </m:e>
                                  </m:mr>
                                </m:m>
                              </m:e>
                            </m:mr>
                          </m:m>
                          <m:r>
                            <a:rPr lang="fr-CA" i="1">
                              <a:solidFill>
                                <a:schemeClr val="bg2"/>
                              </a:solidFill>
                              <a:latin typeface="Cambria Math" panose="02040503050406030204" pitchFamily="18" charset="0"/>
                            </a:rPr>
                            <m:t> ,</m:t>
                          </m:r>
                          <m:m>
                            <m:mPr>
                              <m:mcs>
                                <m:mc>
                                  <m:mcPr>
                                    <m:count m:val="2"/>
                                    <m:mcJc m:val="center"/>
                                  </m:mcPr>
                                </m:mc>
                              </m:mcs>
                              <m:ctrlPr>
                                <a:rPr lang="fr-CA" i="1">
                                  <a:solidFill>
                                    <a:schemeClr val="bg2"/>
                                  </a:solidFill>
                                  <a:latin typeface="Cambria Math" panose="02040503050406030204" pitchFamily="18" charset="0"/>
                                </a:rPr>
                              </m:ctrlPr>
                            </m:mPr>
                            <m:mr>
                              <m:e>
                                <m:m>
                                  <m:mPr>
                                    <m:mcs>
                                      <m:mc>
                                        <m:mcPr>
                                          <m:count m:val="1"/>
                                          <m:mcJc m:val="center"/>
                                        </m:mcPr>
                                      </m:mc>
                                    </m:mcs>
                                    <m:ctrlPr>
                                      <a:rPr lang="fr-CA" i="1">
                                        <a:solidFill>
                                          <a:schemeClr val="bg2"/>
                                        </a:solidFill>
                                        <a:latin typeface="Cambria Math" panose="02040503050406030204" pitchFamily="18" charset="0"/>
                                      </a:rPr>
                                    </m:ctrlPr>
                                  </m:mPr>
                                  <m:mr>
                                    <m:e>
                                      <m:m>
                                        <m:mPr>
                                          <m:mcs>
                                            <m:mc>
                                              <m:mcPr>
                                                <m:count m:val="2"/>
                                                <m:mcJc m:val="center"/>
                                              </m:mcPr>
                                            </m:mc>
                                          </m:mcs>
                                          <m:ctrlPr>
                                            <a:rPr lang="fr-CA" i="1">
                                              <a:solidFill>
                                                <a:schemeClr val="bg2"/>
                                              </a:solidFill>
                                              <a:latin typeface="Cambria Math" panose="02040503050406030204" pitchFamily="18" charset="0"/>
                                            </a:rPr>
                                          </m:ctrlPr>
                                        </m:mP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𝑝𝑖</m:t>
                                                    </m:r>
                                                  </m:sub>
                                                </m:sSub>
                                              </m:sub>
                                              <m:sup>
                                                <m:r>
                                                  <a:rPr lang="fr-CA" i="1">
                                                    <a:solidFill>
                                                      <a:schemeClr val="bg2"/>
                                                    </a:solidFill>
                                                    <a:latin typeface="Cambria Math" panose="02040503050406030204" pitchFamily="18" charset="0"/>
                                                  </a:rPr>
                                                  <m:t>2</m:t>
                                                </m:r>
                                              </m:sup>
                                            </m:sSubSup>
                                          </m:e>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𝑝𝑖</m:t>
                                                    </m:r>
                                                  </m:sub>
                                                </m:s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𝑝𝑖</m:t>
                                                    </m:r>
                                                  </m:sub>
                                                </m:sSub>
                                              </m:sub>
                                            </m:sSub>
                                          </m:e>
                                        </m:mr>
                                      </m:m>
                                    </m:e>
                                  </m:mr>
                                  <m:mr>
                                    <m:e>
                                      <m:m>
                                        <m:mPr>
                                          <m:mcs>
                                            <m:mc>
                                              <m:mcPr>
                                                <m:count m:val="2"/>
                                                <m:mcJc m:val="center"/>
                                              </m:mcPr>
                                            </m:mc>
                                          </m:mcs>
                                          <m:ctrlPr>
                                            <a:rPr lang="fr-CA" i="1">
                                              <a:solidFill>
                                                <a:schemeClr val="bg2"/>
                                              </a:solidFill>
                                              <a:latin typeface="Cambria Math" panose="02040503050406030204" pitchFamily="18" charset="0"/>
                                            </a:rPr>
                                          </m:ctrlPr>
                                        </m:mPr>
                                        <m:mr>
                                          <m:e>
                                            <m:sSub>
                                              <m:sSubPr>
                                                <m:ctrlPr>
                                                  <a:rPr lang="fr-CA" i="1" smtClean="0">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𝑝𝑖</m:t>
                                                    </m:r>
                                                  </m:sub>
                                                </m:s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𝑝𝑖</m:t>
                                                    </m:r>
                                                  </m:sub>
                                                </m:sSub>
                                              </m:sub>
                                            </m:sSub>
                                          </m:e>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𝑝𝑖</m:t>
                                                    </m:r>
                                                  </m:sub>
                                                </m:sSub>
                                              </m:sub>
                                              <m:sup>
                                                <m:r>
                                                  <a:rPr lang="fr-CA" i="1">
                                                    <a:solidFill>
                                                      <a:schemeClr val="bg2"/>
                                                    </a:solidFill>
                                                    <a:latin typeface="Cambria Math" panose="02040503050406030204" pitchFamily="18" charset="0"/>
                                                  </a:rPr>
                                                  <m:t>2</m:t>
                                                </m:r>
                                              </m:sup>
                                            </m:sSubSup>
                                          </m:e>
                                        </m:mr>
                                      </m:m>
                                    </m:e>
                                  </m:mr>
                                </m:m>
                              </m:e>
                              <m:e>
                                <m:m>
                                  <m:mPr>
                                    <m:mcs>
                                      <m:mc>
                                        <m:mcPr>
                                          <m:count m:val="1"/>
                                          <m:mcJc m:val="center"/>
                                        </m:mcPr>
                                      </m:mc>
                                    </m:mcs>
                                    <m:ctrlPr>
                                      <a:rPr lang="fr-CA" i="1">
                                        <a:solidFill>
                                          <a:schemeClr val="bg2"/>
                                        </a:solidFill>
                                        <a:latin typeface="Cambria Math" panose="02040503050406030204" pitchFamily="18" charset="0"/>
                                      </a:rPr>
                                    </m:ctrlPr>
                                  </m:mPr>
                                  <m:mr>
                                    <m:e>
                                      <m:m>
                                        <m:mPr>
                                          <m:mcs>
                                            <m:mc>
                                              <m:mcPr>
                                                <m:count m:val="2"/>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m:t>
                                            </m:r>
                                          </m:e>
                                          <m:e>
                                            <m:r>
                                              <a:rPr lang="fr-CA" i="1">
                                                <a:solidFill>
                                                  <a:schemeClr val="bg2"/>
                                                </a:solidFill>
                                                <a:latin typeface="Cambria Math" panose="02040503050406030204" pitchFamily="18" charset="0"/>
                                              </a:rPr>
                                              <m:t>…</m:t>
                                            </m:r>
                                          </m:e>
                                        </m:mr>
                                      </m:m>
                                    </m:e>
                                  </m:mr>
                                  <m:mr>
                                    <m:e>
                                      <m:m>
                                        <m:mPr>
                                          <m:mcs>
                                            <m:mc>
                                              <m:mcPr>
                                                <m:count m:val="2"/>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m:t>
                                            </m:r>
                                          </m:e>
                                          <m:e>
                                            <m:r>
                                              <a:rPr lang="fr-CA" i="1">
                                                <a:solidFill>
                                                  <a:schemeClr val="bg2"/>
                                                </a:solidFill>
                                                <a:latin typeface="Cambria Math" panose="02040503050406030204" pitchFamily="18" charset="0"/>
                                              </a:rPr>
                                              <m:t>…</m:t>
                                            </m:r>
                                          </m:e>
                                        </m:mr>
                                      </m:m>
                                    </m:e>
                                  </m:mr>
                                </m:m>
                              </m:e>
                            </m:mr>
                            <m:mr>
                              <m:e>
                                <m:m>
                                  <m:mPr>
                                    <m:mcs>
                                      <m:mc>
                                        <m:mcPr>
                                          <m:count m:val="1"/>
                                          <m:mcJc m:val="center"/>
                                        </m:mcPr>
                                      </m:mc>
                                    </m:mcs>
                                    <m:ctrlPr>
                                      <a:rPr lang="fr-CA" i="1">
                                        <a:solidFill>
                                          <a:schemeClr val="bg2"/>
                                        </a:solidFill>
                                        <a:latin typeface="Cambria Math" panose="02040503050406030204" pitchFamily="18" charset="0"/>
                                      </a:rPr>
                                    </m:ctrlPr>
                                  </m:mPr>
                                  <m:mr>
                                    <m:e>
                                      <m:m>
                                        <m:mPr>
                                          <m:mcs>
                                            <m:mc>
                                              <m:mcPr>
                                                <m:count m:val="2"/>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m:t>
                                            </m:r>
                                          </m:e>
                                          <m:e>
                                            <m:r>
                                              <a:rPr lang="fr-CA" i="1">
                                                <a:solidFill>
                                                  <a:schemeClr val="bg2"/>
                                                </a:solidFill>
                                                <a:latin typeface="Cambria Math" panose="02040503050406030204" pitchFamily="18" charset="0"/>
                                              </a:rPr>
                                              <m:t>…</m:t>
                                            </m:r>
                                          </m:e>
                                        </m:mr>
                                      </m:m>
                                    </m:e>
                                  </m:mr>
                                  <m:mr>
                                    <m:e>
                                      <m:m>
                                        <m:mPr>
                                          <m:mcs>
                                            <m:mc>
                                              <m:mcPr>
                                                <m:count m:val="2"/>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m:t>
                                            </m:r>
                                          </m:e>
                                          <m:e>
                                            <m:r>
                                              <a:rPr lang="fr-CA" i="1">
                                                <a:solidFill>
                                                  <a:schemeClr val="bg2"/>
                                                </a:solidFill>
                                                <a:latin typeface="Cambria Math" panose="02040503050406030204" pitchFamily="18" charset="0"/>
                                              </a:rPr>
                                              <m:t>…</m:t>
                                            </m:r>
                                          </m:e>
                                        </m:mr>
                                      </m:m>
                                    </m:e>
                                  </m:mr>
                                </m:m>
                              </m:e>
                              <m:e>
                                <m:m>
                                  <m:mPr>
                                    <m:mcs>
                                      <m:mc>
                                        <m:mcPr>
                                          <m:count m:val="1"/>
                                          <m:mcJc m:val="center"/>
                                        </m:mcPr>
                                      </m:mc>
                                    </m:mcs>
                                    <m:ctrlPr>
                                      <a:rPr lang="fr-CA" i="1">
                                        <a:solidFill>
                                          <a:schemeClr val="bg2"/>
                                        </a:solidFill>
                                        <a:latin typeface="Cambria Math" panose="02040503050406030204" pitchFamily="18" charset="0"/>
                                      </a:rPr>
                                    </m:ctrlPr>
                                  </m:mPr>
                                  <m:mr>
                                    <m:e>
                                      <m:m>
                                        <m:mPr>
                                          <m:mcs>
                                            <m:mc>
                                              <m:mcPr>
                                                <m:count m:val="2"/>
                                                <m:mcJc m:val="center"/>
                                              </m:mcPr>
                                            </m:mc>
                                          </m:mcs>
                                          <m:ctrlPr>
                                            <a:rPr lang="fr-CA" i="1">
                                              <a:solidFill>
                                                <a:schemeClr val="bg2"/>
                                              </a:solidFill>
                                              <a:latin typeface="Cambria Math" panose="02040503050406030204" pitchFamily="18" charset="0"/>
                                            </a:rPr>
                                          </m:ctrlPr>
                                        </m:mP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𝑞𝑖</m:t>
                                                    </m:r>
                                                  </m:sub>
                                                </m:sSub>
                                              </m:sub>
                                              <m:sup>
                                                <m:r>
                                                  <a:rPr lang="fr-CA" i="1">
                                                    <a:solidFill>
                                                      <a:schemeClr val="bg2"/>
                                                    </a:solidFill>
                                                    <a:latin typeface="Cambria Math" panose="02040503050406030204" pitchFamily="18" charset="0"/>
                                                  </a:rPr>
                                                  <m:t>2</m:t>
                                                </m:r>
                                              </m:sup>
                                            </m:sSubSup>
                                          </m:e>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𝑝𝑖</m:t>
                                                    </m:r>
                                                  </m:sub>
                                                </m:s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𝑝𝑖</m:t>
                                                    </m:r>
                                                  </m:sub>
                                                </m:sSub>
                                              </m:sub>
                                            </m:sSub>
                                          </m:e>
                                        </m:mr>
                                      </m:m>
                                    </m:e>
                                  </m:mr>
                                  <m:mr>
                                    <m:e>
                                      <m:m>
                                        <m:mPr>
                                          <m:mcs>
                                            <m:mc>
                                              <m:mcPr>
                                                <m:count m:val="2"/>
                                                <m:mcJc m:val="center"/>
                                              </m:mcPr>
                                            </m:mc>
                                          </m:mcs>
                                          <m:ctrlPr>
                                            <a:rPr lang="fr-CA" i="1">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𝑝𝑖</m:t>
                                                    </m:r>
                                                  </m:sub>
                                                </m:s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𝑝𝑖</m:t>
                                                    </m:r>
                                                  </m:sub>
                                                </m:sSub>
                                              </m:sub>
                                            </m:sSub>
                                          </m:e>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𝑞𝑖</m:t>
                                                    </m:r>
                                                  </m:sub>
                                                </m:sSub>
                                              </m:sub>
                                              <m:sup>
                                                <m:r>
                                                  <a:rPr lang="fr-CA" i="1">
                                                    <a:solidFill>
                                                      <a:schemeClr val="bg2"/>
                                                    </a:solidFill>
                                                    <a:latin typeface="Cambria Math" panose="02040503050406030204" pitchFamily="18" charset="0"/>
                                                  </a:rPr>
                                                  <m:t>2</m:t>
                                                </m:r>
                                              </m:sup>
                                            </m:sSubSup>
                                          </m:e>
                                        </m:mr>
                                      </m:m>
                                    </m:e>
                                  </m:mr>
                                </m:m>
                              </m:e>
                            </m:mr>
                          </m:m>
                        </m:e>
                      </m:d>
                      <m:r>
                        <a:rPr lang="fr-CA" b="0" i="1" smtClean="0">
                          <a:solidFill>
                            <a:schemeClr val="bg2"/>
                          </a:solidFill>
                          <a:latin typeface="Cambria Math" panose="02040503050406030204" pitchFamily="18" charset="0"/>
                        </a:rPr>
                        <m:t> </m:t>
                      </m:r>
                    </m:oMath>
                  </m:oMathPara>
                </a14:m>
                <a:endParaRPr lang="fr-CA" b="0" dirty="0">
                  <a:solidFill>
                    <a:schemeClr val="bg2"/>
                  </a:solidFill>
                </a:endParaRPr>
              </a:p>
              <a:p>
                <a:pPr marL="457200" lvl="1" indent="0" algn="ctr">
                  <a:buNone/>
                </a:pPr>
                <a:endParaRPr lang="fr-CA" b="0" dirty="0">
                  <a:solidFill>
                    <a:schemeClr val="bg2"/>
                  </a:solidFill>
                </a:endParaRPr>
              </a:p>
              <a:p>
                <a:pPr marL="457200" lvl="1" indent="0" algn="ctr">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𝑝</m:t>
                                </m:r>
                                <m:r>
                                  <a:rPr lang="fr-CA" i="1">
                                    <a:solidFill>
                                      <a:schemeClr val="bg2"/>
                                    </a:solidFill>
                                    <a:latin typeface="Cambria Math" panose="02040503050406030204" pitchFamily="18" charset="0"/>
                                  </a:rPr>
                                  <m:t>𝑖𝑗</m:t>
                                </m:r>
                              </m:sub>
                            </m:sSub>
                          </m:e>
                        </m:m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𝑞</m:t>
                                </m:r>
                                <m:r>
                                  <a:rPr lang="fr-CA" i="1">
                                    <a:solidFill>
                                      <a:schemeClr val="bg2"/>
                                    </a:solidFill>
                                    <a:latin typeface="Cambria Math" panose="02040503050406030204" pitchFamily="18" charset="0"/>
                                  </a:rPr>
                                  <m:t>𝑖𝑗</m:t>
                                </m:r>
                              </m:sub>
                            </m:sSub>
                          </m:e>
                        </m:mr>
                      </m:m>
                      <m:r>
                        <a:rPr lang="fr-CA" b="0" i="1" smtClean="0">
                          <a:solidFill>
                            <a:schemeClr val="bg2"/>
                          </a:solidFill>
                          <a:latin typeface="Cambria Math" panose="02040503050406030204" pitchFamily="18" charset="0"/>
                        </a:rPr>
                        <m:t>~</m:t>
                      </m:r>
                      <m:r>
                        <a:rPr lang="fr-CA" b="0" i="1" smtClean="0">
                          <a:solidFill>
                            <a:schemeClr val="bg2"/>
                          </a:solidFill>
                          <a:latin typeface="Cambria Math" panose="02040503050406030204" pitchFamily="18" charset="0"/>
                        </a:rPr>
                        <m:t>𝑁</m:t>
                      </m:r>
                      <m:d>
                        <m:dPr>
                          <m:ctrlPr>
                            <a:rPr lang="fr-CA" b="0" i="1" smtClean="0">
                              <a:solidFill>
                                <a:schemeClr val="bg2"/>
                              </a:solidFill>
                              <a:latin typeface="Cambria Math" panose="02040503050406030204" pitchFamily="18" charset="0"/>
                            </a:rPr>
                          </m:ctrlPr>
                        </m:dPr>
                        <m:e>
                          <m:m>
                            <m:mPr>
                              <m:mcs>
                                <m:mc>
                                  <m:mcPr>
                                    <m:count m:val="1"/>
                                    <m:mcJc m:val="center"/>
                                  </m:mcPr>
                                </m:mc>
                              </m:mcs>
                              <m:ctrlPr>
                                <a:rPr lang="fr-CA" b="0" i="1" smtClean="0">
                                  <a:solidFill>
                                    <a:schemeClr val="bg2"/>
                                  </a:solidFill>
                                  <a:latin typeface="Cambria Math" panose="02040503050406030204" pitchFamily="18" charset="0"/>
                                </a:rPr>
                              </m:ctrlPr>
                            </m:mPr>
                            <m:mr>
                              <m:e>
                                <m:r>
                                  <m:rPr>
                                    <m:brk m:alnAt="7"/>
                                  </m:rPr>
                                  <a:rPr lang="fr-CA" b="0" i="1" smtClean="0">
                                    <a:solidFill>
                                      <a:schemeClr val="bg2"/>
                                    </a:solidFill>
                                    <a:latin typeface="Cambria Math" panose="02040503050406030204" pitchFamily="18" charset="0"/>
                                  </a:rPr>
                                  <m:t>0</m:t>
                                </m:r>
                              </m:e>
                            </m:mr>
                            <m:mr>
                              <m:e>
                                <m:r>
                                  <a:rPr lang="fr-CA" b="0" i="1" smtClean="0">
                                    <a:solidFill>
                                      <a:schemeClr val="bg2"/>
                                    </a:solidFill>
                                    <a:latin typeface="Cambria Math" panose="02040503050406030204" pitchFamily="18" charset="0"/>
                                  </a:rPr>
                                  <m:t>0</m:t>
                                </m:r>
                              </m:e>
                            </m:mr>
                          </m:m>
                          <m:r>
                            <a:rPr lang="fr-CA" b="0" i="1" smtClean="0">
                              <a:solidFill>
                                <a:schemeClr val="bg2"/>
                              </a:solidFill>
                              <a:latin typeface="Cambria Math" panose="02040503050406030204" pitchFamily="18" charset="0"/>
                            </a:rPr>
                            <m:t> , </m:t>
                          </m:r>
                          <m:m>
                            <m:mPr>
                              <m:mcs>
                                <m:mc>
                                  <m:mcPr>
                                    <m:count m:val="1"/>
                                    <m:mcJc m:val="center"/>
                                  </m:mcPr>
                                </m:mc>
                              </m:mcs>
                              <m:ctrlPr>
                                <a:rPr lang="fr-CA" b="0" i="1" smtClean="0">
                                  <a:solidFill>
                                    <a:schemeClr val="bg2"/>
                                  </a:solidFill>
                                  <a:latin typeface="Cambria Math" panose="02040503050406030204" pitchFamily="18" charset="0"/>
                                </a:rPr>
                              </m:ctrlPr>
                            </m:mPr>
                            <m:mr>
                              <m:e>
                                <m:m>
                                  <m:mPr>
                                    <m:mcs>
                                      <m:mc>
                                        <m:mcPr>
                                          <m:count m:val="2"/>
                                          <m:mcJc m:val="center"/>
                                        </m:mcPr>
                                      </m:mc>
                                    </m:mcs>
                                    <m:ctrlPr>
                                      <a:rPr lang="fr-CA" b="0" i="1" smtClean="0">
                                        <a:solidFill>
                                          <a:schemeClr val="bg2"/>
                                        </a:solidFill>
                                        <a:latin typeface="Cambria Math" panose="02040503050406030204" pitchFamily="18" charset="0"/>
                                      </a:rPr>
                                    </m:ctrlPr>
                                  </m:mP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b="0" i="1" smtClean="0">
                                              <a:solidFill>
                                                <a:schemeClr val="bg2"/>
                                              </a:solidFill>
                                              <a:latin typeface="Cambria Math" panose="02040503050406030204" pitchFamily="18" charset="0"/>
                                              <a:ea typeface="Cambria Math" panose="02040503050406030204" pitchFamily="18" charset="0"/>
                                            </a:rPr>
                                            <m:t>𝑝</m:t>
                                          </m:r>
                                          <m:r>
                                            <a:rPr lang="fr-CA" i="1">
                                              <a:solidFill>
                                                <a:schemeClr val="bg2"/>
                                              </a:solidFill>
                                              <a:latin typeface="Cambria Math" panose="02040503050406030204" pitchFamily="18" charset="0"/>
                                            </a:rPr>
                                            <m:t>𝑟</m:t>
                                          </m:r>
                                        </m:sub>
                                        <m:sup>
                                          <m:r>
                                            <a:rPr lang="fr-CA" i="1">
                                              <a:solidFill>
                                                <a:schemeClr val="bg2"/>
                                              </a:solidFill>
                                              <a:latin typeface="Cambria Math" panose="02040503050406030204" pitchFamily="18" charset="0"/>
                                            </a:rPr>
                                            <m:t>2</m:t>
                                          </m:r>
                                        </m:sup>
                                      </m:sSubSup>
                                    </m:e>
                                    <m:e>
                                      <m:sSub>
                                        <m:sSubPr>
                                          <m:ctrlPr>
                                            <a:rPr lang="fr-CA" b="0" i="1" smtClean="0">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b="0" i="1" smtClean="0">
                                              <a:solidFill>
                                                <a:schemeClr val="bg2"/>
                                              </a:solidFill>
                                              <a:latin typeface="Cambria Math" panose="02040503050406030204" pitchFamily="18" charset="0"/>
                                            </a:rPr>
                                            <m:t>𝑝𝑟</m:t>
                                          </m:r>
                                          <m:r>
                                            <a:rPr lang="fr-CA" b="0" i="1" smtClean="0">
                                              <a:solidFill>
                                                <a:schemeClr val="bg2"/>
                                              </a:solidFill>
                                              <a:latin typeface="Cambria Math" panose="02040503050406030204" pitchFamily="18" charset="0"/>
                                            </a:rPr>
                                            <m:t>, </m:t>
                                          </m:r>
                                          <m:r>
                                            <a:rPr lang="fr-CA" b="0" i="1" smtClean="0">
                                              <a:solidFill>
                                                <a:schemeClr val="bg2"/>
                                              </a:solidFill>
                                              <a:latin typeface="Cambria Math" panose="02040503050406030204" pitchFamily="18" charset="0"/>
                                            </a:rPr>
                                            <m:t>𝑞𝑟</m:t>
                                          </m:r>
                                        </m:sub>
                                      </m:sSub>
                                    </m:e>
                                  </m:mr>
                                </m:m>
                              </m:e>
                            </m:mr>
                            <m:mr>
                              <m:e>
                                <m:m>
                                  <m:mPr>
                                    <m:mcs>
                                      <m:mc>
                                        <m:mcPr>
                                          <m:count m:val="2"/>
                                          <m:mcJc m:val="center"/>
                                        </m:mcPr>
                                      </m:mc>
                                    </m:mcs>
                                    <m:ctrlPr>
                                      <a:rPr lang="fr-CA" b="0"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𝑝𝑟</m:t>
                                          </m:r>
                                          <m:r>
                                            <a:rPr lang="fr-CA" i="1">
                                              <a:solidFill>
                                                <a:schemeClr val="bg2"/>
                                              </a:solidFill>
                                              <a:latin typeface="Cambria Math" panose="02040503050406030204" pitchFamily="18" charset="0"/>
                                            </a:rPr>
                                            <m:t>, </m:t>
                                          </m:r>
                                          <m:r>
                                            <a:rPr lang="fr-CA" i="1">
                                              <a:solidFill>
                                                <a:schemeClr val="bg2"/>
                                              </a:solidFill>
                                              <a:latin typeface="Cambria Math" panose="02040503050406030204" pitchFamily="18" charset="0"/>
                                            </a:rPr>
                                            <m:t>𝑞𝑟</m:t>
                                          </m:r>
                                        </m:sub>
                                      </m:sSub>
                                    </m:e>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b="0" i="1" smtClean="0">
                                              <a:solidFill>
                                                <a:schemeClr val="bg2"/>
                                              </a:solidFill>
                                              <a:latin typeface="Cambria Math" panose="02040503050406030204" pitchFamily="18" charset="0"/>
                                              <a:ea typeface="Cambria Math" panose="02040503050406030204" pitchFamily="18" charset="0"/>
                                            </a:rPr>
                                            <m:t>𝑞</m:t>
                                          </m:r>
                                          <m:r>
                                            <a:rPr lang="fr-CA" i="1">
                                              <a:solidFill>
                                                <a:schemeClr val="bg2"/>
                                              </a:solidFill>
                                              <a:latin typeface="Cambria Math" panose="02040503050406030204" pitchFamily="18" charset="0"/>
                                            </a:rPr>
                                            <m:t>𝑟</m:t>
                                          </m:r>
                                        </m:sub>
                                        <m:sup>
                                          <m:r>
                                            <a:rPr lang="fr-CA" i="1">
                                              <a:solidFill>
                                                <a:schemeClr val="bg2"/>
                                              </a:solidFill>
                                              <a:latin typeface="Cambria Math" panose="02040503050406030204" pitchFamily="18" charset="0"/>
                                            </a:rPr>
                                            <m:t>2</m:t>
                                          </m:r>
                                        </m:sup>
                                      </m:sSubSup>
                                    </m:e>
                                  </m:mr>
                                </m:m>
                              </m:e>
                            </m:mr>
                          </m:m>
                        </m:e>
                      </m:d>
                    </m:oMath>
                  </m:oMathPara>
                </a14:m>
                <a:endParaRPr lang="fr-CA" b="0" baseline="-25000" dirty="0">
                  <a:solidFill>
                    <a:schemeClr val="bg2"/>
                  </a:solidFill>
                </a:endParaRPr>
              </a:p>
            </p:txBody>
          </p:sp>
        </mc:Choice>
        <mc:Fallback xmlns="">
          <p:sp>
            <p:nvSpPr>
              <p:cNvPr id="3" name="Content Placeholder 2">
                <a:extLst>
                  <a:ext uri="{FF2B5EF4-FFF2-40B4-BE49-F238E27FC236}">
                    <a16:creationId xmlns:a16="http://schemas.microsoft.com/office/drawing/2014/main" id="{46B05C71-9885-563E-685C-EAF849744A38}"/>
                  </a:ext>
                </a:extLst>
              </p:cNvPr>
              <p:cNvSpPr>
                <a:spLocks noGrp="1" noRot="1" noChangeAspect="1" noMove="1" noResize="1" noEditPoints="1" noAdjustHandles="1" noChangeArrowheads="1" noChangeShapeType="1" noTextEdit="1"/>
              </p:cNvSpPr>
              <p:nvPr>
                <p:ph idx="1"/>
              </p:nvPr>
            </p:nvSpPr>
            <p:spPr>
              <a:blipFill>
                <a:blip r:embed="rId5"/>
                <a:stretch>
                  <a:fillRect/>
                </a:stretch>
              </a:blipFill>
            </p:spPr>
            <p:txBody>
              <a:bodyPr/>
              <a:lstStyle/>
              <a:p>
                <a:r>
                  <a:rPr lang="fr-CA">
                    <a:noFill/>
                  </a:rPr>
                  <a:t> </a:t>
                </a:r>
              </a:p>
            </p:txBody>
          </p:sp>
        </mc:Fallback>
      </mc:AlternateContent>
      <p:sp>
        <p:nvSpPr>
          <p:cNvPr id="4" name="Date Placeholder 3">
            <a:extLst>
              <a:ext uri="{FF2B5EF4-FFF2-40B4-BE49-F238E27FC236}">
                <a16:creationId xmlns:a16="http://schemas.microsoft.com/office/drawing/2014/main" id="{82ED5BC3-FCE0-DB00-EB2B-E1EF0D87FCF4}"/>
              </a:ext>
            </a:extLst>
          </p:cNvPr>
          <p:cNvSpPr>
            <a:spLocks noGrp="1"/>
          </p:cNvSpPr>
          <p:nvPr>
            <p:ph type="dt" sz="half" idx="10"/>
          </p:nvPr>
        </p:nvSpPr>
        <p:spPr/>
        <p:txBody>
          <a:bodyPr/>
          <a:lstStyle/>
          <a:p>
            <a:fld id="{68B25846-4964-4839-90CE-C5E98ACCDCA2}" type="datetime1">
              <a:rPr lang="en-US" smtClean="0"/>
              <a:t>5/21/2023</a:t>
            </a:fld>
            <a:endParaRPr lang="en-US"/>
          </a:p>
        </p:txBody>
      </p:sp>
      <p:sp>
        <p:nvSpPr>
          <p:cNvPr id="5" name="Footer Placeholder 4">
            <a:extLst>
              <a:ext uri="{FF2B5EF4-FFF2-40B4-BE49-F238E27FC236}">
                <a16:creationId xmlns:a16="http://schemas.microsoft.com/office/drawing/2014/main" id="{B75F979C-A491-424C-A516-84E947D67BBE}"/>
              </a:ext>
            </a:extLst>
          </p:cNvPr>
          <p:cNvSpPr>
            <a:spLocks noGrp="1"/>
          </p:cNvSpPr>
          <p:nvPr>
            <p:ph type="ftr" sz="quarter" idx="11"/>
          </p:nvPr>
        </p:nvSpPr>
        <p:spPr/>
        <p:txBody>
          <a:bodyPr/>
          <a:lstStyle/>
          <a:p>
            <a:br>
              <a:rPr lang="en-US" dirty="0"/>
            </a:br>
            <a:r>
              <a:rPr lang="en-US" dirty="0"/>
              <a:t>Dingemanse and Dochtermann 2013, Mitchell and </a:t>
            </a:r>
            <a:r>
              <a:rPr lang="en-US" dirty="0" err="1"/>
              <a:t>Houslay</a:t>
            </a:r>
            <a:r>
              <a:rPr lang="en-US" dirty="0"/>
              <a:t> 2020</a:t>
            </a:r>
          </a:p>
          <a:p>
            <a:r>
              <a:rPr lang="en-US" dirty="0"/>
              <a:t> </a:t>
            </a:r>
          </a:p>
        </p:txBody>
      </p:sp>
      <p:sp>
        <p:nvSpPr>
          <p:cNvPr id="6" name="Slide Number Placeholder 5">
            <a:extLst>
              <a:ext uri="{FF2B5EF4-FFF2-40B4-BE49-F238E27FC236}">
                <a16:creationId xmlns:a16="http://schemas.microsoft.com/office/drawing/2014/main" id="{AE9EC12B-C5DC-17B8-E5DF-20FA0563B326}"/>
              </a:ext>
            </a:extLst>
          </p:cNvPr>
          <p:cNvSpPr>
            <a:spLocks noGrp="1"/>
          </p:cNvSpPr>
          <p:nvPr>
            <p:ph type="sldNum" sz="quarter" idx="12"/>
          </p:nvPr>
        </p:nvSpPr>
        <p:spPr/>
        <p:txBody>
          <a:bodyPr/>
          <a:lstStyle/>
          <a:p>
            <a:fld id="{374D1DFD-1AE9-48A7-8D31-590FBB96A6C3}" type="slidenum">
              <a:rPr lang="en-US" smtClean="0"/>
              <a:t>11</a:t>
            </a:fld>
            <a:endParaRPr lang="en-US"/>
          </a:p>
        </p:txBody>
      </p:sp>
    </p:spTree>
    <p:extLst>
      <p:ext uri="{BB962C8B-B14F-4D97-AF65-F5344CB8AC3E}">
        <p14:creationId xmlns:p14="http://schemas.microsoft.com/office/powerpoint/2010/main" val="2639032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2A6CBA4D-D685-989C-901A-12E73910DDD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466031-59CD-48C7-F3BB-C608B6E7AEB2}"/>
              </a:ext>
            </a:extLst>
          </p:cNvPr>
          <p:cNvSpPr>
            <a:spLocks noGrp="1"/>
          </p:cNvSpPr>
          <p:nvPr>
            <p:ph type="title"/>
          </p:nvPr>
        </p:nvSpPr>
        <p:spPr/>
        <p:txBody>
          <a:bodyPr/>
          <a:lstStyle/>
          <a:p>
            <a:r>
              <a:rPr lang="en-CA" dirty="0">
                <a:solidFill>
                  <a:schemeClr val="bg2"/>
                </a:solidFill>
              </a:rPr>
              <a:t>Estimating linear selection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B05C71-9885-563E-685C-EAF849744A38}"/>
                  </a:ext>
                </a:extLst>
              </p:cNvPr>
              <p:cNvSpPr>
                <a:spLocks noGrp="1"/>
              </p:cNvSpPr>
              <p:nvPr>
                <p:ph idx="1"/>
              </p:nvPr>
            </p:nvSpPr>
            <p:spPr/>
            <p:txBody>
              <a:bodyPr>
                <a:normAutofit/>
              </a:bodyPr>
              <a:lstStyle/>
              <a:p>
                <a:pPr marL="457200" lvl="1"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fr-CA"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𝑝</m:t>
                                </m:r>
                              </m:e>
                              <m:sub>
                                <m:r>
                                  <a:rPr lang="fr-CA" i="1">
                                    <a:solidFill>
                                      <a:schemeClr val="bg2"/>
                                    </a:solidFill>
                                    <a:latin typeface="Cambria Math" panose="02040503050406030204" pitchFamily="18" charset="0"/>
                                  </a:rPr>
                                  <m:t>𝑖𝑗</m:t>
                                </m:r>
                              </m:sub>
                            </m:sSub>
                          </m:e>
                        </m:mr>
                        <m:mr>
                          <m:e>
                            <m:sSub>
                              <m:sSubPr>
                                <m:ctrlPr>
                                  <a:rPr lang="fr-CA"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𝑤</m:t>
                                </m:r>
                              </m:e>
                              <m:sub>
                                <m:r>
                                  <a:rPr lang="fr-CA" i="1">
                                    <a:solidFill>
                                      <a:schemeClr val="bg2"/>
                                    </a:solidFill>
                                    <a:latin typeface="Cambria Math" panose="02040503050406030204" pitchFamily="18" charset="0"/>
                                  </a:rPr>
                                  <m:t>𝑖𝑗</m:t>
                                </m:r>
                              </m:sub>
                            </m:sSub>
                          </m:e>
                        </m:mr>
                      </m:m>
                      <m:r>
                        <a:rPr lang="fr-CA" b="0" i="1" smtClean="0">
                          <a:solidFill>
                            <a:schemeClr val="bg2"/>
                          </a:solidFill>
                          <a:latin typeface="Cambria Math" panose="02040503050406030204" pitchFamily="18" charset="0"/>
                        </a:rPr>
                        <m:t> ~</m:t>
                      </m:r>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𝑝</m:t>
                                </m:r>
                              </m:sub>
                            </m:sSub>
                          </m:e>
                        </m:m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𝑤</m:t>
                                </m:r>
                              </m:sub>
                            </m:sSub>
                          </m:e>
                        </m:mr>
                      </m:m>
                      <m:r>
                        <a:rPr lang="fr-CA" i="1">
                          <a:solidFill>
                            <a:schemeClr val="bg2"/>
                          </a:solidFill>
                          <a:latin typeface="Cambria Math" panose="02040503050406030204" pitchFamily="18" charset="0"/>
                        </a:rPr>
                        <m:t>+</m:t>
                      </m:r>
                      <m:m>
                        <m:mPr>
                          <m:mcs>
                            <m:mc>
                              <m:mcPr>
                                <m:count m:val="1"/>
                                <m:mcJc m:val="center"/>
                              </m:mcPr>
                            </m:mc>
                          </m:mcs>
                          <m:ctrlPr>
                            <a:rPr lang="fr-CA" i="1">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𝑝</m:t>
                                </m:r>
                              </m:sub>
                            </m:sSub>
                          </m:e>
                        </m:mr>
                        <m:mr>
                          <m:e/>
                        </m:mr>
                      </m:m>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𝑥</m:t>
                          </m:r>
                        </m:e>
                        <m:sub>
                          <m:r>
                            <a:rPr lang="fr-CA" b="0" i="1" smtClean="0">
                              <a:solidFill>
                                <a:schemeClr val="bg2"/>
                              </a:solidFill>
                              <a:latin typeface="Cambria Math" panose="02040503050406030204" pitchFamily="18" charset="0"/>
                            </a:rPr>
                            <m:t>1</m:t>
                          </m:r>
                        </m:sub>
                      </m:sSub>
                      <m:r>
                        <a:rPr lang="fr-CA" i="1">
                          <a:solidFill>
                            <a:schemeClr val="bg2"/>
                          </a:solidFill>
                          <a:latin typeface="Cambria Math" panose="02040503050406030204" pitchFamily="18" charset="0"/>
                        </a:rPr>
                        <m:t>+</m:t>
                      </m:r>
                      <m:m>
                        <m:mPr>
                          <m:mcs>
                            <m:mc>
                              <m:mcPr>
                                <m:count m:val="1"/>
                                <m:mcJc m:val="center"/>
                              </m:mcPr>
                            </m:mc>
                          </m:mcs>
                          <m:ctrlPr>
                            <a:rPr lang="fr-CA" i="1" smtClean="0">
                              <a:solidFill>
                                <a:schemeClr val="bg2"/>
                              </a:solidFill>
                              <a:latin typeface="Cambria Math" panose="02040503050406030204" pitchFamily="18" charset="0"/>
                            </a:rPr>
                          </m:ctrlPr>
                        </m:mPr>
                        <m:mr>
                          <m:e>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𝑝𝑖</m:t>
                                </m:r>
                              </m:sub>
                            </m:sSub>
                          </m:e>
                        </m:mr>
                        <m:mr>
                          <m:e>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𝑤𝑖</m:t>
                                </m:r>
                              </m:sub>
                            </m:sSub>
                          </m:e>
                        </m:mr>
                      </m:m>
                      <m:r>
                        <a:rPr lang="fr-CA" i="1">
                          <a:solidFill>
                            <a:schemeClr val="bg2"/>
                          </a:solidFill>
                          <a:latin typeface="Cambria Math" panose="02040503050406030204" pitchFamily="18" charset="0"/>
                        </a:rPr>
                        <m:t>+</m:t>
                      </m:r>
                      <m:m>
                        <m:mPr>
                          <m:mcs>
                            <m:mc>
                              <m:mcPr>
                                <m:count m:val="1"/>
                                <m:mcJc m:val="center"/>
                              </m:mcPr>
                            </m:mc>
                          </m:mcs>
                          <m:ctrlPr>
                            <a:rPr lang="fr-CA"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𝑝</m:t>
                                </m:r>
                                <m:r>
                                  <a:rPr lang="fr-CA" i="1">
                                    <a:solidFill>
                                      <a:schemeClr val="bg2"/>
                                    </a:solidFill>
                                    <a:latin typeface="Cambria Math" panose="02040503050406030204" pitchFamily="18" charset="0"/>
                                  </a:rPr>
                                  <m:t>𝑖</m:t>
                                </m:r>
                              </m:sub>
                            </m:sSub>
                          </m:e>
                        </m:mr>
                        <m:mr>
                          <m:e/>
                        </m:mr>
                      </m:m>
                      <m:sSub>
                        <m:sSubPr>
                          <m:ctrlPr>
                            <a:rPr lang="fr-CA"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𝑥</m:t>
                          </m:r>
                        </m:e>
                        <m:sub>
                          <m:r>
                            <a:rPr lang="fr-CA" i="1">
                              <a:solidFill>
                                <a:schemeClr val="bg2"/>
                              </a:solidFill>
                              <a:latin typeface="Cambria Math" panose="02040503050406030204" pitchFamily="18" charset="0"/>
                            </a:rPr>
                            <m:t>1</m:t>
                          </m:r>
                        </m:sub>
                      </m:sSub>
                      <m:r>
                        <a:rPr lang="fr-CA" b="0" i="1" smtClean="0">
                          <a:solidFill>
                            <a:schemeClr val="bg2"/>
                          </a:solidFill>
                          <a:latin typeface="Cambria Math" panose="02040503050406030204" pitchFamily="18" charset="0"/>
                        </a:rPr>
                        <m:t>+</m:t>
                      </m:r>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𝑝</m:t>
                                </m:r>
                                <m:r>
                                  <a:rPr lang="fr-CA" i="1">
                                    <a:solidFill>
                                      <a:schemeClr val="bg2"/>
                                    </a:solidFill>
                                    <a:latin typeface="Cambria Math" panose="02040503050406030204" pitchFamily="18" charset="0"/>
                                  </a:rPr>
                                  <m:t>𝑖𝑗</m:t>
                                </m:r>
                              </m:sub>
                            </m:sSub>
                          </m:e>
                        </m:m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𝑤</m:t>
                                </m:r>
                                <m:r>
                                  <a:rPr lang="fr-CA" i="1">
                                    <a:solidFill>
                                      <a:schemeClr val="bg2"/>
                                    </a:solidFill>
                                    <a:latin typeface="Cambria Math" panose="02040503050406030204" pitchFamily="18" charset="0"/>
                                  </a:rPr>
                                  <m:t>𝑖𝑗</m:t>
                                </m:r>
                              </m:sub>
                            </m:sSub>
                          </m:e>
                        </m:mr>
                      </m:m>
                    </m:oMath>
                  </m:oMathPara>
                </a14:m>
                <a:endParaRPr lang="fr-CA" b="0" baseline="-25000" dirty="0">
                  <a:solidFill>
                    <a:schemeClr val="bg2"/>
                  </a:solidFill>
                </a:endParaRPr>
              </a:p>
              <a:p>
                <a:pPr marL="457200" lvl="1" indent="0">
                  <a:buNone/>
                </a:pPr>
                <a:endParaRPr lang="fr-CA" b="0" baseline="-25000" dirty="0">
                  <a:solidFill>
                    <a:schemeClr val="bg2"/>
                  </a:solidFill>
                </a:endParaRPr>
              </a:p>
              <a:p>
                <a:pPr marL="457200" lvl="1" indent="0" algn="ctr">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fr-CA" b="0" i="1" smtClean="0">
                              <a:solidFill>
                                <a:schemeClr val="bg2"/>
                              </a:solidFill>
                              <a:latin typeface="Cambria Math" panose="02040503050406030204" pitchFamily="18" charset="0"/>
                            </a:rPr>
                          </m:ctrlPr>
                        </m:mPr>
                        <m:mr>
                          <m:e>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𝑝</m:t>
                                      </m:r>
                                      <m:r>
                                        <a:rPr lang="fr-CA" i="1">
                                          <a:solidFill>
                                            <a:schemeClr val="bg2"/>
                                          </a:solidFill>
                                          <a:latin typeface="Cambria Math" panose="02040503050406030204" pitchFamily="18" charset="0"/>
                                        </a:rPr>
                                        <m:t>𝑖</m:t>
                                      </m:r>
                                    </m:sub>
                                  </m:sSub>
                                </m:e>
                              </m:m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𝑝𝑖</m:t>
                                      </m:r>
                                    </m:sub>
                                  </m:sSub>
                                </m:e>
                              </m:mr>
                            </m:m>
                          </m:e>
                        </m:mr>
                        <m:mr>
                          <m:e>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𝑤</m:t>
                                      </m:r>
                                      <m:r>
                                        <a:rPr lang="fr-CA" i="1">
                                          <a:solidFill>
                                            <a:schemeClr val="bg2"/>
                                          </a:solidFill>
                                          <a:latin typeface="Cambria Math" panose="02040503050406030204" pitchFamily="18" charset="0"/>
                                        </a:rPr>
                                        <m:t>𝑖</m:t>
                                      </m:r>
                                    </m:sub>
                                  </m:sSub>
                                </m:e>
                              </m:mr>
                              <m:mr>
                                <m:e/>
                              </m:mr>
                            </m:m>
                          </m:e>
                        </m:mr>
                      </m:m>
                      <m:r>
                        <a:rPr lang="fr-CA" b="0" i="1" smtClean="0">
                          <a:solidFill>
                            <a:schemeClr val="bg2"/>
                          </a:solidFill>
                          <a:latin typeface="Cambria Math" panose="02040503050406030204" pitchFamily="18" charset="0"/>
                        </a:rPr>
                        <m:t>~</m:t>
                      </m:r>
                      <m:r>
                        <a:rPr lang="fr-CA" b="0" i="1" smtClean="0">
                          <a:solidFill>
                            <a:schemeClr val="bg2"/>
                          </a:solidFill>
                          <a:latin typeface="Cambria Math" panose="02040503050406030204" pitchFamily="18" charset="0"/>
                        </a:rPr>
                        <m:t>𝑁</m:t>
                      </m:r>
                      <m:d>
                        <m:dPr>
                          <m:ctrlPr>
                            <a:rPr lang="fr-CA" b="0" i="1" smtClean="0">
                              <a:solidFill>
                                <a:schemeClr val="bg2"/>
                              </a:solidFill>
                              <a:latin typeface="Cambria Math" panose="02040503050406030204" pitchFamily="18" charset="0"/>
                            </a:rPr>
                          </m:ctrlPr>
                        </m:dPr>
                        <m:e>
                          <m:m>
                            <m:mPr>
                              <m:mcs>
                                <m:mc>
                                  <m:mcPr>
                                    <m:count m:val="1"/>
                                    <m:mcJc m:val="center"/>
                                  </m:mcPr>
                                </m:mc>
                              </m:mcs>
                              <m:ctrlPr>
                                <a:rPr lang="fr-CA" i="1">
                                  <a:solidFill>
                                    <a:schemeClr val="bg2"/>
                                  </a:solidFill>
                                  <a:latin typeface="Cambria Math" panose="02040503050406030204" pitchFamily="18" charset="0"/>
                                </a:rPr>
                              </m:ctrlPr>
                            </m:mPr>
                            <m:mr>
                              <m:e>
                                <m:m>
                                  <m:mPr>
                                    <m:mcs>
                                      <m:mc>
                                        <m:mcPr>
                                          <m:count m:val="1"/>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0</m:t>
                                      </m:r>
                                    </m:e>
                                  </m:mr>
                                  <m:mr>
                                    <m:e>
                                      <m:r>
                                        <a:rPr lang="fr-CA" i="1">
                                          <a:solidFill>
                                            <a:schemeClr val="bg2"/>
                                          </a:solidFill>
                                          <a:latin typeface="Cambria Math" panose="02040503050406030204" pitchFamily="18" charset="0"/>
                                        </a:rPr>
                                        <m:t>0</m:t>
                                      </m:r>
                                    </m:e>
                                  </m:mr>
                                </m:m>
                              </m:e>
                            </m:mr>
                            <m:mr>
                              <m:e>
                                <m:m>
                                  <m:mPr>
                                    <m:mcs>
                                      <m:mc>
                                        <m:mcPr>
                                          <m:count m:val="1"/>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0</m:t>
                                      </m:r>
                                    </m:e>
                                  </m:mr>
                                  <m:mr>
                                    <m:e/>
                                  </m:mr>
                                </m:m>
                              </m:e>
                            </m:mr>
                          </m:m>
                          <m:r>
                            <a:rPr lang="fr-CA" i="1">
                              <a:solidFill>
                                <a:schemeClr val="bg2"/>
                              </a:solidFill>
                              <a:latin typeface="Cambria Math" panose="02040503050406030204" pitchFamily="18" charset="0"/>
                            </a:rPr>
                            <m:t> ,</m:t>
                          </m:r>
                          <m:m>
                            <m:mPr>
                              <m:mcs>
                                <m:mc>
                                  <m:mcPr>
                                    <m:count m:val="2"/>
                                    <m:mcJc m:val="center"/>
                                  </m:mcPr>
                                </m:mc>
                              </m:mcs>
                              <m:ctrlPr>
                                <a:rPr lang="fr-CA" i="1">
                                  <a:solidFill>
                                    <a:schemeClr val="bg2"/>
                                  </a:solidFill>
                                  <a:latin typeface="Cambria Math" panose="02040503050406030204" pitchFamily="18" charset="0"/>
                                </a:rPr>
                              </m:ctrlPr>
                            </m:mPr>
                            <m:mr>
                              <m:e>
                                <m:m>
                                  <m:mPr>
                                    <m:mcs>
                                      <m:mc>
                                        <m:mcPr>
                                          <m:count m:val="1"/>
                                          <m:mcJc m:val="center"/>
                                        </m:mcPr>
                                      </m:mc>
                                    </m:mcs>
                                    <m:ctrlPr>
                                      <a:rPr lang="fr-CA" i="1">
                                        <a:solidFill>
                                          <a:schemeClr val="bg2"/>
                                        </a:solidFill>
                                        <a:latin typeface="Cambria Math" panose="02040503050406030204" pitchFamily="18" charset="0"/>
                                      </a:rPr>
                                    </m:ctrlPr>
                                  </m:mPr>
                                  <m:mr>
                                    <m:e>
                                      <m:m>
                                        <m:mPr>
                                          <m:mcs>
                                            <m:mc>
                                              <m:mcPr>
                                                <m:count m:val="2"/>
                                                <m:mcJc m:val="center"/>
                                              </m:mcPr>
                                            </m:mc>
                                          </m:mcs>
                                          <m:ctrlPr>
                                            <a:rPr lang="fr-CA" i="1">
                                              <a:solidFill>
                                                <a:schemeClr val="bg2"/>
                                              </a:solidFill>
                                              <a:latin typeface="Cambria Math" panose="02040503050406030204" pitchFamily="18" charset="0"/>
                                            </a:rPr>
                                          </m:ctrlPr>
                                        </m:mP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𝑝𝑖</m:t>
                                                    </m:r>
                                                  </m:sub>
                                                </m:sSub>
                                              </m:sub>
                                              <m:sup>
                                                <m:r>
                                                  <a:rPr lang="fr-CA" i="1">
                                                    <a:solidFill>
                                                      <a:schemeClr val="bg2"/>
                                                    </a:solidFill>
                                                    <a:latin typeface="Cambria Math" panose="02040503050406030204" pitchFamily="18" charset="0"/>
                                                  </a:rPr>
                                                  <m:t>2</m:t>
                                                </m:r>
                                              </m:sup>
                                            </m:sSubSup>
                                          </m:e>
                                          <m:e>
                                            <m:r>
                                              <a:rPr lang="fr-CA" b="0" i="1" smtClean="0">
                                                <a:solidFill>
                                                  <a:schemeClr val="bg2"/>
                                                </a:solidFill>
                                                <a:latin typeface="Cambria Math" panose="02040503050406030204" pitchFamily="18" charset="0"/>
                                              </a:rPr>
                                              <m:t>…</m:t>
                                            </m:r>
                                          </m:e>
                                        </m:mr>
                                      </m:m>
                                    </m:e>
                                  </m:mr>
                                  <m:mr>
                                    <m:e>
                                      <m:m>
                                        <m:mPr>
                                          <m:mcs>
                                            <m:mc>
                                              <m:mcPr>
                                                <m:count m:val="2"/>
                                                <m:mcJc m:val="center"/>
                                              </m:mcPr>
                                            </m:mc>
                                          </m:mcs>
                                          <m:ctrlPr>
                                            <a:rPr lang="fr-CA" i="1">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𝑝𝑖</m:t>
                                                    </m:r>
                                                  </m:sub>
                                                </m:s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𝑝𝑖</m:t>
                                                    </m:r>
                                                  </m:sub>
                                                </m:sSub>
                                              </m:sub>
                                            </m:sSub>
                                          </m:e>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𝑝𝑖</m:t>
                                                    </m:r>
                                                  </m:sub>
                                                </m:sSub>
                                              </m:sub>
                                              <m:sup>
                                                <m:r>
                                                  <a:rPr lang="fr-CA" i="1">
                                                    <a:solidFill>
                                                      <a:schemeClr val="bg2"/>
                                                    </a:solidFill>
                                                    <a:latin typeface="Cambria Math" panose="02040503050406030204" pitchFamily="18" charset="0"/>
                                                  </a:rPr>
                                                  <m:t>2</m:t>
                                                </m:r>
                                              </m:sup>
                                            </m:sSubSup>
                                          </m:e>
                                        </m:mr>
                                      </m:m>
                                    </m:e>
                                  </m:mr>
                                </m:m>
                              </m:e>
                              <m:e>
                                <m:m>
                                  <m:mPr>
                                    <m:mcs>
                                      <m:mc>
                                        <m:mcPr>
                                          <m:count m:val="1"/>
                                          <m:mcJc m:val="center"/>
                                        </m:mcPr>
                                      </m:mc>
                                    </m:mcs>
                                    <m:ctrlPr>
                                      <a:rPr lang="fr-CA" i="1">
                                        <a:solidFill>
                                          <a:schemeClr val="bg2"/>
                                        </a:solidFill>
                                        <a:latin typeface="Cambria Math" panose="02040503050406030204" pitchFamily="18" charset="0"/>
                                      </a:rPr>
                                    </m:ctrlPr>
                                  </m:mPr>
                                  <m:mr>
                                    <m:e>
                                      <m:m>
                                        <m:mPr>
                                          <m:mcs>
                                            <m:mc>
                                              <m:mcPr>
                                                <m:count m:val="2"/>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m:t>
                                            </m:r>
                                          </m:e>
                                          <m:e>
                                            <m:r>
                                              <a:rPr lang="fr-CA" i="1">
                                                <a:solidFill>
                                                  <a:schemeClr val="bg2"/>
                                                </a:solidFill>
                                                <a:latin typeface="Cambria Math" panose="02040503050406030204" pitchFamily="18" charset="0"/>
                                              </a:rPr>
                                              <m:t>…</m:t>
                                            </m:r>
                                          </m:e>
                                        </m:mr>
                                      </m:m>
                                    </m:e>
                                  </m:mr>
                                  <m:mr>
                                    <m:e>
                                      <m:m>
                                        <m:mPr>
                                          <m:mcs>
                                            <m:mc>
                                              <m:mcPr>
                                                <m:count m:val="2"/>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m:t>
                                            </m:r>
                                          </m:e>
                                          <m:e>
                                            <m:r>
                                              <a:rPr lang="fr-CA" i="1">
                                                <a:solidFill>
                                                  <a:schemeClr val="bg2"/>
                                                </a:solidFill>
                                                <a:latin typeface="Cambria Math" panose="02040503050406030204" pitchFamily="18" charset="0"/>
                                              </a:rPr>
                                              <m:t>…</m:t>
                                            </m:r>
                                          </m:e>
                                        </m:mr>
                                      </m:m>
                                    </m:e>
                                  </m:mr>
                                </m:m>
                              </m:e>
                            </m:mr>
                            <m:mr>
                              <m:e>
                                <m:m>
                                  <m:mPr>
                                    <m:mcs>
                                      <m:mc>
                                        <m:mcPr>
                                          <m:count m:val="1"/>
                                          <m:mcJc m:val="center"/>
                                        </m:mcPr>
                                      </m:mc>
                                    </m:mcs>
                                    <m:ctrlPr>
                                      <a:rPr lang="fr-CA" i="1">
                                        <a:solidFill>
                                          <a:schemeClr val="bg2"/>
                                        </a:solidFill>
                                        <a:latin typeface="Cambria Math" panose="02040503050406030204" pitchFamily="18" charset="0"/>
                                      </a:rPr>
                                    </m:ctrlPr>
                                  </m:mPr>
                                  <m:mr>
                                    <m:e>
                                      <m:m>
                                        <m:mPr>
                                          <m:mcs>
                                            <m:mc>
                                              <m:mcPr>
                                                <m:count m:val="2"/>
                                                <m:mcJc m:val="center"/>
                                              </m:mcPr>
                                            </m:mc>
                                          </m:mcs>
                                          <m:ctrlPr>
                                            <a:rPr lang="fr-CA" i="1">
                                              <a:solidFill>
                                                <a:schemeClr val="bg2"/>
                                              </a:solidFill>
                                              <a:latin typeface="Cambria Math" panose="02040503050406030204" pitchFamily="18" charset="0"/>
                                            </a:rPr>
                                          </m:ctrlPr>
                                        </m:mPr>
                                        <m:mr>
                                          <m:e>
                                            <m:sSub>
                                              <m:sSubPr>
                                                <m:ctrlPr>
                                                  <a:rPr lang="fr-CA" i="1" smtClean="0">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𝑝𝑖</m:t>
                                                    </m:r>
                                                  </m:sub>
                                                </m:sSub>
                                                <m:r>
                                                  <a:rPr lang="fr-CA" b="0" i="1" smtClean="0">
                                                    <a:solidFill>
                                                      <a:schemeClr val="bg2"/>
                                                    </a:solidFill>
                                                    <a:latin typeface="Cambria Math" panose="02040503050406030204" pitchFamily="18" charset="0"/>
                                                  </a:rPr>
                                                  <m:t>,</m:t>
                                                </m:r>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𝑤𝑖</m:t>
                                                    </m:r>
                                                  </m:sub>
                                                </m:sSub>
                                              </m:sub>
                                            </m:sSub>
                                          </m:e>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𝑝𝑖</m:t>
                                                    </m:r>
                                                  </m:sub>
                                                </m:s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𝑤𝑖</m:t>
                                                    </m:r>
                                                  </m:sub>
                                                </m:sSub>
                                              </m:sub>
                                            </m:sSub>
                                          </m:e>
                                        </m:mr>
                                      </m:m>
                                    </m:e>
                                  </m:mr>
                                  <m:mr>
                                    <m:e>
                                      <m:m>
                                        <m:mPr>
                                          <m:mcs>
                                            <m:mc>
                                              <m:mcPr>
                                                <m:count m:val="2"/>
                                                <m:mcJc m:val="center"/>
                                              </m:mcPr>
                                            </m:mc>
                                          </m:mcs>
                                          <m:ctrlPr>
                                            <a:rPr lang="fr-CA" i="1" smtClean="0">
                                              <a:solidFill>
                                                <a:schemeClr val="bg2"/>
                                              </a:solidFill>
                                              <a:latin typeface="Cambria Math" panose="02040503050406030204" pitchFamily="18" charset="0"/>
                                            </a:rPr>
                                          </m:ctrlPr>
                                        </m:mPr>
                                        <m:mr>
                                          <m:e/>
                                          <m:e/>
                                        </m:mr>
                                      </m:m>
                                    </m:e>
                                  </m:mr>
                                </m:m>
                              </m:e>
                              <m:e>
                                <m:m>
                                  <m:mPr>
                                    <m:mcs>
                                      <m:mc>
                                        <m:mcPr>
                                          <m:count m:val="1"/>
                                          <m:mcJc m:val="center"/>
                                        </m:mcPr>
                                      </m:mc>
                                    </m:mcs>
                                    <m:ctrlPr>
                                      <a:rPr lang="fr-CA" i="1">
                                        <a:solidFill>
                                          <a:schemeClr val="bg2"/>
                                        </a:solidFill>
                                        <a:latin typeface="Cambria Math" panose="02040503050406030204" pitchFamily="18" charset="0"/>
                                      </a:rPr>
                                    </m:ctrlPr>
                                  </m:mPr>
                                  <m:mr>
                                    <m:e>
                                      <m:m>
                                        <m:mPr>
                                          <m:mcs>
                                            <m:mc>
                                              <m:mcPr>
                                                <m:count m:val="2"/>
                                                <m:mcJc m:val="center"/>
                                              </m:mcPr>
                                            </m:mc>
                                          </m:mcs>
                                          <m:ctrlPr>
                                            <a:rPr lang="fr-CA" i="1">
                                              <a:solidFill>
                                                <a:schemeClr val="bg2"/>
                                              </a:solidFill>
                                              <a:latin typeface="Cambria Math" panose="02040503050406030204" pitchFamily="18" charset="0"/>
                                            </a:rPr>
                                          </m:ctrlPr>
                                        </m:mP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𝑤</m:t>
                                                    </m:r>
                                                    <m:r>
                                                      <a:rPr lang="fr-CA" i="1">
                                                        <a:solidFill>
                                                          <a:schemeClr val="bg2"/>
                                                        </a:solidFill>
                                                        <a:latin typeface="Cambria Math" panose="02040503050406030204" pitchFamily="18" charset="0"/>
                                                      </a:rPr>
                                                      <m:t>𝑖</m:t>
                                                    </m:r>
                                                  </m:sub>
                                                </m:sSub>
                                              </m:sub>
                                              <m:sup>
                                                <m:r>
                                                  <a:rPr lang="fr-CA" i="1">
                                                    <a:solidFill>
                                                      <a:schemeClr val="bg2"/>
                                                    </a:solidFill>
                                                    <a:latin typeface="Cambria Math" panose="02040503050406030204" pitchFamily="18" charset="0"/>
                                                  </a:rPr>
                                                  <m:t>2</m:t>
                                                </m:r>
                                              </m:sup>
                                            </m:sSubSup>
                                          </m:e>
                                          <m:e>
                                            <m:r>
                                              <a:rPr lang="fr-CA" i="1" smtClean="0">
                                                <a:solidFill>
                                                  <a:schemeClr val="bg2"/>
                                                </a:solidFill>
                                                <a:latin typeface="Cambria Math" panose="02040503050406030204" pitchFamily="18" charset="0"/>
                                              </a:rPr>
                                              <m:t>…</m:t>
                                            </m:r>
                                          </m:e>
                                        </m:mr>
                                      </m:m>
                                    </m:e>
                                  </m:mr>
                                  <m:mr>
                                    <m:e/>
                                  </m:mr>
                                </m:m>
                              </m:e>
                            </m:mr>
                          </m:m>
                        </m:e>
                      </m:d>
                      <m:r>
                        <a:rPr lang="fr-CA" b="0" i="1" smtClean="0">
                          <a:solidFill>
                            <a:schemeClr val="bg2"/>
                          </a:solidFill>
                          <a:latin typeface="Cambria Math" panose="02040503050406030204" pitchFamily="18" charset="0"/>
                        </a:rPr>
                        <m:t> </m:t>
                      </m:r>
                    </m:oMath>
                  </m:oMathPara>
                </a14:m>
                <a:endParaRPr lang="fr-CA" b="0" dirty="0">
                  <a:solidFill>
                    <a:schemeClr val="bg2"/>
                  </a:solidFill>
                </a:endParaRPr>
              </a:p>
              <a:p>
                <a:pPr marL="457200" lvl="1" indent="0" algn="ctr">
                  <a:buNone/>
                </a:pPr>
                <a:endParaRPr lang="fr-CA" b="0" dirty="0">
                  <a:solidFill>
                    <a:schemeClr val="bg2"/>
                  </a:solidFill>
                </a:endParaRPr>
              </a:p>
              <a:p>
                <a:pPr marL="457200" lvl="1" indent="0" algn="ctr">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𝑝</m:t>
                                </m:r>
                                <m:r>
                                  <a:rPr lang="fr-CA" i="1">
                                    <a:solidFill>
                                      <a:schemeClr val="bg2"/>
                                    </a:solidFill>
                                    <a:latin typeface="Cambria Math" panose="02040503050406030204" pitchFamily="18" charset="0"/>
                                  </a:rPr>
                                  <m:t>𝑖𝑗</m:t>
                                </m:r>
                              </m:sub>
                            </m:sSub>
                          </m:e>
                        </m:m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𝑤</m:t>
                                </m:r>
                                <m:r>
                                  <a:rPr lang="fr-CA" i="1">
                                    <a:solidFill>
                                      <a:schemeClr val="bg2"/>
                                    </a:solidFill>
                                    <a:latin typeface="Cambria Math" panose="02040503050406030204" pitchFamily="18" charset="0"/>
                                  </a:rPr>
                                  <m:t>𝑖𝑗</m:t>
                                </m:r>
                              </m:sub>
                            </m:sSub>
                          </m:e>
                        </m:mr>
                      </m:m>
                      <m:r>
                        <a:rPr lang="fr-CA" b="0" i="1" smtClean="0">
                          <a:solidFill>
                            <a:schemeClr val="bg2"/>
                          </a:solidFill>
                          <a:latin typeface="Cambria Math" panose="02040503050406030204" pitchFamily="18" charset="0"/>
                        </a:rPr>
                        <m:t>~</m:t>
                      </m:r>
                      <m:r>
                        <a:rPr lang="fr-CA" b="0" i="1" smtClean="0">
                          <a:solidFill>
                            <a:schemeClr val="bg2"/>
                          </a:solidFill>
                          <a:latin typeface="Cambria Math" panose="02040503050406030204" pitchFamily="18" charset="0"/>
                        </a:rPr>
                        <m:t>𝑁</m:t>
                      </m:r>
                      <m:d>
                        <m:dPr>
                          <m:ctrlPr>
                            <a:rPr lang="fr-CA" b="0" i="1" smtClean="0">
                              <a:solidFill>
                                <a:schemeClr val="bg2"/>
                              </a:solidFill>
                              <a:latin typeface="Cambria Math" panose="02040503050406030204" pitchFamily="18" charset="0"/>
                            </a:rPr>
                          </m:ctrlPr>
                        </m:dPr>
                        <m:e>
                          <m:m>
                            <m:mPr>
                              <m:mcs>
                                <m:mc>
                                  <m:mcPr>
                                    <m:count m:val="1"/>
                                    <m:mcJc m:val="center"/>
                                  </m:mcPr>
                                </m:mc>
                              </m:mcs>
                              <m:ctrlPr>
                                <a:rPr lang="fr-CA" b="0" i="1" smtClean="0">
                                  <a:solidFill>
                                    <a:schemeClr val="bg2"/>
                                  </a:solidFill>
                                  <a:latin typeface="Cambria Math" panose="02040503050406030204" pitchFamily="18" charset="0"/>
                                </a:rPr>
                              </m:ctrlPr>
                            </m:mPr>
                            <m:mr>
                              <m:e>
                                <m:r>
                                  <m:rPr>
                                    <m:brk m:alnAt="7"/>
                                  </m:rPr>
                                  <a:rPr lang="fr-CA" b="0" i="1" smtClean="0">
                                    <a:solidFill>
                                      <a:schemeClr val="bg2"/>
                                    </a:solidFill>
                                    <a:latin typeface="Cambria Math" panose="02040503050406030204" pitchFamily="18" charset="0"/>
                                  </a:rPr>
                                  <m:t>0</m:t>
                                </m:r>
                              </m:e>
                            </m:mr>
                            <m:mr>
                              <m:e>
                                <m:r>
                                  <a:rPr lang="fr-CA" b="0" i="1" smtClean="0">
                                    <a:solidFill>
                                      <a:schemeClr val="bg2"/>
                                    </a:solidFill>
                                    <a:latin typeface="Cambria Math" panose="02040503050406030204" pitchFamily="18" charset="0"/>
                                  </a:rPr>
                                  <m:t>0</m:t>
                                </m:r>
                              </m:e>
                            </m:mr>
                          </m:m>
                          <m:r>
                            <a:rPr lang="fr-CA" b="0" i="1" smtClean="0">
                              <a:solidFill>
                                <a:schemeClr val="bg2"/>
                              </a:solidFill>
                              <a:latin typeface="Cambria Math" panose="02040503050406030204" pitchFamily="18" charset="0"/>
                            </a:rPr>
                            <m:t> , </m:t>
                          </m:r>
                          <m:m>
                            <m:mPr>
                              <m:mcs>
                                <m:mc>
                                  <m:mcPr>
                                    <m:count m:val="1"/>
                                    <m:mcJc m:val="center"/>
                                  </m:mcPr>
                                </m:mc>
                              </m:mcs>
                              <m:ctrlPr>
                                <a:rPr lang="fr-CA" b="0" i="1" smtClean="0">
                                  <a:solidFill>
                                    <a:schemeClr val="bg2"/>
                                  </a:solidFill>
                                  <a:latin typeface="Cambria Math" panose="02040503050406030204" pitchFamily="18" charset="0"/>
                                </a:rPr>
                              </m:ctrlPr>
                            </m:mP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ea typeface="Cambria Math" panose="02040503050406030204" pitchFamily="18" charset="0"/>
                                      </a:rPr>
                                      <m:t>𝑝</m:t>
                                    </m:r>
                                    <m:r>
                                      <a:rPr lang="fr-CA" i="1">
                                        <a:solidFill>
                                          <a:schemeClr val="bg2"/>
                                        </a:solidFill>
                                        <a:latin typeface="Cambria Math" panose="02040503050406030204" pitchFamily="18" charset="0"/>
                                      </a:rPr>
                                      <m:t>𝑟</m:t>
                                    </m:r>
                                  </m:sub>
                                  <m:sup>
                                    <m:r>
                                      <a:rPr lang="fr-CA" i="1">
                                        <a:solidFill>
                                          <a:schemeClr val="bg2"/>
                                        </a:solidFill>
                                        <a:latin typeface="Cambria Math" panose="02040503050406030204" pitchFamily="18" charset="0"/>
                                      </a:rPr>
                                      <m:t>2</m:t>
                                    </m:r>
                                  </m:sup>
                                </m:sSubSup>
                              </m:e>
                            </m:m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b="0" i="1" smtClean="0">
                                        <a:solidFill>
                                          <a:schemeClr val="bg2"/>
                                        </a:solidFill>
                                        <a:latin typeface="Cambria Math" panose="02040503050406030204" pitchFamily="18" charset="0"/>
                                        <a:ea typeface="Cambria Math" panose="02040503050406030204" pitchFamily="18" charset="0"/>
                                      </a:rPr>
                                      <m:t>𝑤</m:t>
                                    </m:r>
                                    <m:r>
                                      <a:rPr lang="fr-CA" i="1">
                                        <a:solidFill>
                                          <a:schemeClr val="bg2"/>
                                        </a:solidFill>
                                        <a:latin typeface="Cambria Math" panose="02040503050406030204" pitchFamily="18" charset="0"/>
                                      </a:rPr>
                                      <m:t>𝑟</m:t>
                                    </m:r>
                                  </m:sub>
                                  <m:sup>
                                    <m:r>
                                      <a:rPr lang="fr-CA" i="1">
                                        <a:solidFill>
                                          <a:schemeClr val="bg2"/>
                                        </a:solidFill>
                                        <a:latin typeface="Cambria Math" panose="02040503050406030204" pitchFamily="18" charset="0"/>
                                      </a:rPr>
                                      <m:t>2</m:t>
                                    </m:r>
                                  </m:sup>
                                </m:sSubSup>
                              </m:e>
                            </m:mr>
                          </m:m>
                        </m:e>
                      </m:d>
                    </m:oMath>
                  </m:oMathPara>
                </a14:m>
                <a:endParaRPr lang="fr-CA" b="0" dirty="0">
                  <a:solidFill>
                    <a:schemeClr val="bg2"/>
                  </a:solidFill>
                </a:endParaRPr>
              </a:p>
              <a:p>
                <a:endParaRPr lang="en-CA" dirty="0">
                  <a:solidFill>
                    <a:schemeClr val="bg2"/>
                  </a:solidFill>
                </a:endParaRPr>
              </a:p>
            </p:txBody>
          </p:sp>
        </mc:Choice>
        <mc:Fallback xmlns="">
          <p:sp>
            <p:nvSpPr>
              <p:cNvPr id="3" name="Content Placeholder 2">
                <a:extLst>
                  <a:ext uri="{FF2B5EF4-FFF2-40B4-BE49-F238E27FC236}">
                    <a16:creationId xmlns:a16="http://schemas.microsoft.com/office/drawing/2014/main" id="{46B05C71-9885-563E-685C-EAF849744A38}"/>
                  </a:ext>
                </a:extLst>
              </p:cNvPr>
              <p:cNvSpPr>
                <a:spLocks noGrp="1" noRot="1" noChangeAspect="1" noMove="1" noResize="1" noEditPoints="1" noAdjustHandles="1" noChangeArrowheads="1" noChangeShapeType="1" noTextEdit="1"/>
              </p:cNvSpPr>
              <p:nvPr>
                <p:ph idx="1"/>
              </p:nvPr>
            </p:nvSpPr>
            <p:spPr>
              <a:blipFill>
                <a:blip r:embed="rId5"/>
                <a:stretch>
                  <a:fillRect/>
                </a:stretch>
              </a:blipFill>
            </p:spPr>
            <p:txBody>
              <a:bodyPr/>
              <a:lstStyle/>
              <a:p>
                <a:r>
                  <a:rPr lang="fr-CA">
                    <a:noFill/>
                  </a:rPr>
                  <a:t> </a:t>
                </a:r>
              </a:p>
            </p:txBody>
          </p:sp>
        </mc:Fallback>
      </mc:AlternateContent>
      <p:sp>
        <p:nvSpPr>
          <p:cNvPr id="4" name="Date Placeholder 3">
            <a:extLst>
              <a:ext uri="{FF2B5EF4-FFF2-40B4-BE49-F238E27FC236}">
                <a16:creationId xmlns:a16="http://schemas.microsoft.com/office/drawing/2014/main" id="{82ED5BC3-FCE0-DB00-EB2B-E1EF0D87FCF4}"/>
              </a:ext>
            </a:extLst>
          </p:cNvPr>
          <p:cNvSpPr>
            <a:spLocks noGrp="1"/>
          </p:cNvSpPr>
          <p:nvPr>
            <p:ph type="dt" sz="half" idx="10"/>
          </p:nvPr>
        </p:nvSpPr>
        <p:spPr/>
        <p:txBody>
          <a:bodyPr/>
          <a:lstStyle/>
          <a:p>
            <a:fld id="{68B25846-4964-4839-90CE-C5E98ACCDCA2}" type="datetime1">
              <a:rPr lang="en-US" smtClean="0"/>
              <a:t>5/21/2023</a:t>
            </a:fld>
            <a:endParaRPr lang="en-US"/>
          </a:p>
        </p:txBody>
      </p:sp>
      <p:sp>
        <p:nvSpPr>
          <p:cNvPr id="5" name="Footer Placeholder 4">
            <a:extLst>
              <a:ext uri="{FF2B5EF4-FFF2-40B4-BE49-F238E27FC236}">
                <a16:creationId xmlns:a16="http://schemas.microsoft.com/office/drawing/2014/main" id="{B75F979C-A491-424C-A516-84E947D67BBE}"/>
              </a:ext>
            </a:extLst>
          </p:cNvPr>
          <p:cNvSpPr>
            <a:spLocks noGrp="1"/>
          </p:cNvSpPr>
          <p:nvPr>
            <p:ph type="ftr" sz="quarter" idx="11"/>
          </p:nvPr>
        </p:nvSpPr>
        <p:spPr/>
        <p:txBody>
          <a:bodyPr/>
          <a:lstStyle/>
          <a:p>
            <a:br>
              <a:rPr lang="en-US" dirty="0"/>
            </a:br>
            <a:r>
              <a:rPr lang="en-US" dirty="0"/>
              <a:t>Dingemanse and Dochtermann 2013, Mitchell and </a:t>
            </a:r>
            <a:r>
              <a:rPr lang="en-US" dirty="0" err="1"/>
              <a:t>Houslay</a:t>
            </a:r>
            <a:r>
              <a:rPr lang="en-US" dirty="0"/>
              <a:t> 2020</a:t>
            </a:r>
          </a:p>
          <a:p>
            <a:r>
              <a:rPr lang="en-US" dirty="0"/>
              <a:t> </a:t>
            </a:r>
          </a:p>
        </p:txBody>
      </p:sp>
      <p:sp>
        <p:nvSpPr>
          <p:cNvPr id="6" name="Slide Number Placeholder 5">
            <a:extLst>
              <a:ext uri="{FF2B5EF4-FFF2-40B4-BE49-F238E27FC236}">
                <a16:creationId xmlns:a16="http://schemas.microsoft.com/office/drawing/2014/main" id="{AE9EC12B-C5DC-17B8-E5DF-20FA0563B326}"/>
              </a:ext>
            </a:extLst>
          </p:cNvPr>
          <p:cNvSpPr>
            <a:spLocks noGrp="1"/>
          </p:cNvSpPr>
          <p:nvPr>
            <p:ph type="sldNum" sz="quarter" idx="12"/>
          </p:nvPr>
        </p:nvSpPr>
        <p:spPr/>
        <p:txBody>
          <a:bodyPr/>
          <a:lstStyle/>
          <a:p>
            <a:fld id="{374D1DFD-1AE9-48A7-8D31-590FBB96A6C3}" type="slidenum">
              <a:rPr lang="en-US" smtClean="0"/>
              <a:t>12</a:t>
            </a:fld>
            <a:endParaRPr lang="en-US"/>
          </a:p>
        </p:txBody>
      </p:sp>
    </p:spTree>
    <p:extLst>
      <p:ext uri="{BB962C8B-B14F-4D97-AF65-F5344CB8AC3E}">
        <p14:creationId xmlns:p14="http://schemas.microsoft.com/office/powerpoint/2010/main" val="3648627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006FE030-1D7C-7864-3612-368E7553DF3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466031-59CD-48C7-F3BB-C608B6E7AEB2}"/>
              </a:ext>
            </a:extLst>
          </p:cNvPr>
          <p:cNvSpPr>
            <a:spLocks noGrp="1"/>
          </p:cNvSpPr>
          <p:nvPr>
            <p:ph type="title"/>
          </p:nvPr>
        </p:nvSpPr>
        <p:spPr/>
        <p:txBody>
          <a:bodyPr/>
          <a:lstStyle/>
          <a:p>
            <a:r>
              <a:rPr lang="en-CA">
                <a:solidFill>
                  <a:schemeClr val="bg2"/>
                </a:solidFill>
              </a:rPr>
              <a:t>2) The interacting phenotype approach</a:t>
            </a:r>
          </a:p>
        </p:txBody>
      </p:sp>
      <p:sp>
        <p:nvSpPr>
          <p:cNvPr id="3" name="Content Placeholder 2">
            <a:extLst>
              <a:ext uri="{FF2B5EF4-FFF2-40B4-BE49-F238E27FC236}">
                <a16:creationId xmlns:a16="http://schemas.microsoft.com/office/drawing/2014/main" id="{46B05C71-9885-563E-685C-EAF849744A38}"/>
              </a:ext>
            </a:extLst>
          </p:cNvPr>
          <p:cNvSpPr>
            <a:spLocks noGrp="1"/>
          </p:cNvSpPr>
          <p:nvPr>
            <p:ph idx="1"/>
          </p:nvPr>
        </p:nvSpPr>
        <p:spPr/>
        <p:txBody>
          <a:bodyPr>
            <a:normAutofit/>
          </a:bodyPr>
          <a:lstStyle/>
          <a:p>
            <a:r>
              <a:rPr lang="en-CA" dirty="0">
                <a:solidFill>
                  <a:schemeClr val="bg2"/>
                </a:solidFill>
              </a:rPr>
              <a:t>Comes from quantitative genetics</a:t>
            </a:r>
          </a:p>
          <a:p>
            <a:pPr lvl="1"/>
            <a:r>
              <a:rPr lang="en-CA" dirty="0">
                <a:solidFill>
                  <a:schemeClr val="bg2"/>
                </a:solidFill>
              </a:rPr>
              <a:t>Aims to predict micro-evolutionary changes in traits</a:t>
            </a:r>
          </a:p>
          <a:p>
            <a:pPr lvl="1"/>
            <a:r>
              <a:rPr lang="en-CA" dirty="0">
                <a:solidFill>
                  <a:schemeClr val="bg2"/>
                </a:solidFill>
              </a:rPr>
              <a:t>Considers two components: </a:t>
            </a:r>
          </a:p>
          <a:p>
            <a:pPr lvl="2"/>
            <a:r>
              <a:rPr lang="en-CA" dirty="0">
                <a:solidFill>
                  <a:schemeClr val="bg2"/>
                </a:solidFill>
              </a:rPr>
              <a:t>Phenotypic/genetic variation </a:t>
            </a:r>
          </a:p>
          <a:p>
            <a:pPr lvl="2"/>
            <a:r>
              <a:rPr lang="en-CA" dirty="0">
                <a:solidFill>
                  <a:schemeClr val="bg2"/>
                </a:solidFill>
              </a:rPr>
              <a:t>Selection</a:t>
            </a:r>
          </a:p>
          <a:p>
            <a:r>
              <a:rPr lang="en-CA" dirty="0">
                <a:solidFill>
                  <a:schemeClr val="bg2"/>
                </a:solidFill>
              </a:rPr>
              <a:t>Recently, expanded to analyse phenotypic variation over ecological timescales</a:t>
            </a:r>
          </a:p>
          <a:p>
            <a:pPr lvl="2"/>
            <a:r>
              <a:rPr lang="en-CA" dirty="0">
                <a:solidFill>
                  <a:schemeClr val="bg2"/>
                </a:solidFill>
              </a:rPr>
              <a:t>Decomposes phenotypic variation into variation coming from genetic differences, developmental plasticity, and flexibility</a:t>
            </a:r>
          </a:p>
          <a:p>
            <a:pPr marL="457200" lvl="1" indent="0">
              <a:buNone/>
            </a:pPr>
            <a:r>
              <a:rPr lang="en-CA" dirty="0">
                <a:solidFill>
                  <a:schemeClr val="bg2"/>
                </a:solidFill>
              </a:rPr>
              <a:t>	</a:t>
            </a:r>
          </a:p>
          <a:p>
            <a:pPr lvl="1"/>
            <a:endParaRPr lang="en-CA" dirty="0">
              <a:solidFill>
                <a:schemeClr val="bg2"/>
              </a:solidFill>
            </a:endParaRPr>
          </a:p>
        </p:txBody>
      </p:sp>
      <p:sp>
        <p:nvSpPr>
          <p:cNvPr id="4" name="Date Placeholder 3">
            <a:extLst>
              <a:ext uri="{FF2B5EF4-FFF2-40B4-BE49-F238E27FC236}">
                <a16:creationId xmlns:a16="http://schemas.microsoft.com/office/drawing/2014/main" id="{CBC1232E-3454-0BF0-7B62-7244F64FDE84}"/>
              </a:ext>
            </a:extLst>
          </p:cNvPr>
          <p:cNvSpPr>
            <a:spLocks noGrp="1"/>
          </p:cNvSpPr>
          <p:nvPr>
            <p:ph type="dt" sz="half" idx="10"/>
          </p:nvPr>
        </p:nvSpPr>
        <p:spPr/>
        <p:txBody>
          <a:bodyPr/>
          <a:lstStyle/>
          <a:p>
            <a:fld id="{55CDBBE2-94C6-483A-9691-E2A288D92FAA}" type="datetime1">
              <a:rPr lang="en-US" smtClean="0"/>
              <a:t>5/21/2023</a:t>
            </a:fld>
            <a:endParaRPr lang="en-US"/>
          </a:p>
        </p:txBody>
      </p:sp>
      <p:sp>
        <p:nvSpPr>
          <p:cNvPr id="5" name="Footer Placeholder 4">
            <a:extLst>
              <a:ext uri="{FF2B5EF4-FFF2-40B4-BE49-F238E27FC236}">
                <a16:creationId xmlns:a16="http://schemas.microsoft.com/office/drawing/2014/main" id="{A735E508-E18D-451D-A08F-3D27389946F4}"/>
              </a:ext>
            </a:extLst>
          </p:cNvPr>
          <p:cNvSpPr>
            <a:spLocks noGrp="1"/>
          </p:cNvSpPr>
          <p:nvPr>
            <p:ph type="ftr" sz="quarter" idx="11"/>
          </p:nvPr>
        </p:nvSpPr>
        <p:spPr/>
        <p:txBody>
          <a:bodyPr/>
          <a:lstStyle/>
          <a:p>
            <a:r>
              <a:rPr lang="en-US"/>
              <a:t>Falconer 1981, Lynch and Walsh 1998, </a:t>
            </a:r>
            <a:r>
              <a:rPr lang="en-US" err="1"/>
              <a:t>Réale</a:t>
            </a:r>
            <a:r>
              <a:rPr lang="en-US"/>
              <a:t> et al. 2007, Dingemanse et al. 2010</a:t>
            </a:r>
          </a:p>
        </p:txBody>
      </p:sp>
      <p:sp>
        <p:nvSpPr>
          <p:cNvPr id="6" name="Slide Number Placeholder 5">
            <a:extLst>
              <a:ext uri="{FF2B5EF4-FFF2-40B4-BE49-F238E27FC236}">
                <a16:creationId xmlns:a16="http://schemas.microsoft.com/office/drawing/2014/main" id="{4AEC44D5-C274-1EED-96D9-1A7C3524FC5F}"/>
              </a:ext>
            </a:extLst>
          </p:cNvPr>
          <p:cNvSpPr>
            <a:spLocks noGrp="1"/>
          </p:cNvSpPr>
          <p:nvPr>
            <p:ph type="sldNum" sz="quarter" idx="12"/>
          </p:nvPr>
        </p:nvSpPr>
        <p:spPr/>
        <p:txBody>
          <a:bodyPr/>
          <a:lstStyle/>
          <a:p>
            <a:fld id="{374D1DFD-1AE9-48A7-8D31-590FBB96A6C3}" type="slidenum">
              <a:rPr lang="en-US" smtClean="0"/>
              <a:t>2</a:t>
            </a:fld>
            <a:endParaRPr lang="en-US"/>
          </a:p>
        </p:txBody>
      </p:sp>
    </p:spTree>
    <p:extLst>
      <p:ext uri="{BB962C8B-B14F-4D97-AF65-F5344CB8AC3E}">
        <p14:creationId xmlns:p14="http://schemas.microsoft.com/office/powerpoint/2010/main" val="1239151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3C1A77C9-13F6-E730-7108-5AEC057C748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466031-59CD-48C7-F3BB-C608B6E7AEB2}"/>
              </a:ext>
            </a:extLst>
          </p:cNvPr>
          <p:cNvSpPr>
            <a:spLocks noGrp="1"/>
          </p:cNvSpPr>
          <p:nvPr>
            <p:ph type="title"/>
          </p:nvPr>
        </p:nvSpPr>
        <p:spPr/>
        <p:txBody>
          <a:bodyPr/>
          <a:lstStyle/>
          <a:p>
            <a:r>
              <a:rPr lang="en-CA">
                <a:solidFill>
                  <a:schemeClr val="bg2"/>
                </a:solidFill>
              </a:rPr>
              <a:t>The basics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B05C71-9885-563E-685C-EAF849744A38}"/>
                  </a:ext>
                </a:extLst>
              </p:cNvPr>
              <p:cNvSpPr>
                <a:spLocks noGrp="1"/>
              </p:cNvSpPr>
              <p:nvPr>
                <p:ph idx="1"/>
              </p:nvPr>
            </p:nvSpPr>
            <p:spPr/>
            <p:txBody>
              <a:bodyPr>
                <a:normAutofit fontScale="92500" lnSpcReduction="20000"/>
              </a:bodyPr>
              <a:lstStyle/>
              <a:p>
                <a:r>
                  <a:rPr lang="fr-CA" dirty="0">
                    <a:solidFill>
                      <a:schemeClr val="bg2"/>
                    </a:solidFill>
                  </a:rPr>
                  <a:t>Analysing the </a:t>
                </a:r>
                <a:r>
                  <a:rPr lang="fr-CA" dirty="0" err="1">
                    <a:solidFill>
                      <a:schemeClr val="bg2"/>
                    </a:solidFill>
                  </a:rPr>
                  <a:t>average</a:t>
                </a:r>
                <a:r>
                  <a:rPr lang="fr-CA" dirty="0">
                    <a:solidFill>
                      <a:schemeClr val="bg2"/>
                    </a:solidFill>
                  </a:rPr>
                  <a:t> </a:t>
                </a:r>
                <a:r>
                  <a:rPr lang="fr-CA" dirty="0" err="1">
                    <a:solidFill>
                      <a:schemeClr val="bg2"/>
                    </a:solidFill>
                  </a:rPr>
                  <a:t>behaviour</a:t>
                </a:r>
                <a:r>
                  <a:rPr lang="fr-CA" dirty="0">
                    <a:solidFill>
                      <a:schemeClr val="bg2"/>
                    </a:solidFill>
                  </a:rPr>
                  <a:t> of a population (</a:t>
                </a:r>
                <a:r>
                  <a:rPr lang="fr-CA" dirty="0" err="1">
                    <a:solidFill>
                      <a:schemeClr val="bg2"/>
                    </a:solidFill>
                  </a:rPr>
                  <a:t>mean</a:t>
                </a:r>
                <a:r>
                  <a:rPr lang="fr-CA" dirty="0">
                    <a:solidFill>
                      <a:schemeClr val="bg2"/>
                    </a:solidFill>
                  </a:rPr>
                  <a:t> </a:t>
                </a:r>
                <a:r>
                  <a:rPr lang="fr-CA" dirty="0" err="1">
                    <a:solidFill>
                      <a:schemeClr val="bg2"/>
                    </a:solidFill>
                  </a:rPr>
                  <a:t>behaviour</a:t>
                </a:r>
                <a:r>
                  <a:rPr lang="fr-CA" dirty="0">
                    <a:solidFill>
                      <a:schemeClr val="bg2"/>
                    </a:solidFill>
                  </a:rPr>
                  <a:t>, </a:t>
                </a:r>
                <a:r>
                  <a:rPr lang="fr-CA" dirty="0" err="1">
                    <a:solidFill>
                      <a:schemeClr val="bg2"/>
                    </a:solidFill>
                  </a:rPr>
                  <a:t>developmental</a:t>
                </a:r>
                <a:r>
                  <a:rPr lang="fr-CA" dirty="0">
                    <a:solidFill>
                      <a:schemeClr val="bg2"/>
                    </a:solidFill>
                  </a:rPr>
                  <a:t> </a:t>
                </a:r>
                <a:r>
                  <a:rPr lang="fr-CA" dirty="0" err="1">
                    <a:solidFill>
                      <a:schemeClr val="bg2"/>
                    </a:solidFill>
                  </a:rPr>
                  <a:t>plasticity</a:t>
                </a:r>
                <a:r>
                  <a:rPr lang="fr-CA" dirty="0">
                    <a:solidFill>
                      <a:schemeClr val="bg2"/>
                    </a:solidFill>
                  </a:rPr>
                  <a:t>, </a:t>
                </a:r>
                <a:r>
                  <a:rPr lang="fr-CA" dirty="0" err="1">
                    <a:solidFill>
                      <a:schemeClr val="bg2"/>
                    </a:solidFill>
                  </a:rPr>
                  <a:t>flexibility</a:t>
                </a:r>
                <a:r>
                  <a:rPr lang="fr-CA" dirty="0">
                    <a:solidFill>
                      <a:schemeClr val="bg2"/>
                    </a:solidFill>
                  </a:rPr>
                  <a:t>). For </a:t>
                </a:r>
                <a:r>
                  <a:rPr lang="fr-CA" dirty="0" err="1">
                    <a:solidFill>
                      <a:schemeClr val="bg2"/>
                    </a:solidFill>
                  </a:rPr>
                  <a:t>example</a:t>
                </a:r>
                <a:r>
                  <a:rPr lang="fr-CA" dirty="0">
                    <a:solidFill>
                      <a:schemeClr val="bg2"/>
                    </a:solidFill>
                  </a:rPr>
                  <a:t> </a:t>
                </a:r>
                <a:r>
                  <a:rPr lang="fr-CA" dirty="0" err="1">
                    <a:solidFill>
                      <a:schemeClr val="bg2"/>
                    </a:solidFill>
                  </a:rPr>
                  <a:t>predator</a:t>
                </a:r>
                <a:r>
                  <a:rPr lang="fr-CA" dirty="0">
                    <a:solidFill>
                      <a:schemeClr val="bg2"/>
                    </a:solidFill>
                  </a:rPr>
                  <a:t> </a:t>
                </a:r>
                <a:r>
                  <a:rPr lang="fr-CA" dirty="0" err="1">
                    <a:solidFill>
                      <a:schemeClr val="bg2"/>
                    </a:solidFill>
                  </a:rPr>
                  <a:t>activity</a:t>
                </a:r>
                <a:r>
                  <a:rPr lang="fr-CA" dirty="0">
                    <a:solidFill>
                      <a:schemeClr val="bg2"/>
                    </a:solidFill>
                  </a:rPr>
                  <a:t>:</a:t>
                </a:r>
                <a:endParaRPr lang="en-CA" dirty="0">
                  <a:solidFill>
                    <a:schemeClr val="bg2"/>
                  </a:solidFill>
                </a:endParaRPr>
              </a:p>
              <a:p>
                <a:pPr lvl="1"/>
                <a:endParaRPr lang="en-CA" dirty="0">
                  <a:solidFill>
                    <a:schemeClr val="bg2"/>
                  </a:solidFill>
                </a:endParaRPr>
              </a:p>
              <a:p>
                <a:pPr marL="457200" lvl="1" indent="0">
                  <a:buNone/>
                </a:pPr>
                <a14:m>
                  <m:oMathPara xmlns:m="http://schemas.openxmlformats.org/officeDocument/2006/math">
                    <m:oMathParaPr>
                      <m:jc m:val="center"/>
                    </m:oMathParaPr>
                    <m:oMath xmlns:m="http://schemas.openxmlformats.org/officeDocument/2006/math">
                      <m:r>
                        <a:rPr lang="fr-CA" b="0" i="1" smtClean="0">
                          <a:solidFill>
                            <a:schemeClr val="bg2"/>
                          </a:solidFill>
                          <a:latin typeface="Cambria Math" panose="02040503050406030204" pitchFamily="18" charset="0"/>
                          <a:ea typeface="Cambria Math" panose="02040503050406030204" pitchFamily="18" charset="0"/>
                        </a:rPr>
                        <m:t>𝑝</m:t>
                      </m:r>
                      <m:r>
                        <a:rPr lang="fr-CA" b="0" i="1" smtClean="0">
                          <a:solidFill>
                            <a:schemeClr val="bg2"/>
                          </a:solidFill>
                          <a:latin typeface="Cambria Math" panose="02040503050406030204" pitchFamily="18" charset="0"/>
                          <a:ea typeface="Cambria Math" panose="02040503050406030204" pitchFamily="18" charset="0"/>
                        </a:rPr>
                        <m:t>=</m:t>
                      </m:r>
                      <m:r>
                        <a:rPr lang="fr-CA" b="0" i="1" smtClean="0">
                          <a:solidFill>
                            <a:schemeClr val="bg2"/>
                          </a:solidFill>
                          <a:latin typeface="Cambria Math" panose="02040503050406030204" pitchFamily="18" charset="0"/>
                          <a:ea typeface="Cambria Math" panose="02040503050406030204" pitchFamily="18" charset="0"/>
                        </a:rPr>
                        <m:t>𝜇</m:t>
                      </m:r>
                      <m:r>
                        <a:rPr lang="fr-CA" b="0" i="1" smtClean="0">
                          <a:solidFill>
                            <a:schemeClr val="bg2"/>
                          </a:solidFill>
                          <a:latin typeface="Cambria Math" panose="02040503050406030204" pitchFamily="18" charset="0"/>
                          <a:ea typeface="Cambria Math" panose="02040503050406030204" pitchFamily="18" charset="0"/>
                        </a:rPr>
                        <m:t>+ </m:t>
                      </m:r>
                      <m:sSub>
                        <m:sSubPr>
                          <m:ctrlPr>
                            <a:rPr lang="fr-CA" b="0" i="1" smtClean="0">
                              <a:solidFill>
                                <a:schemeClr val="bg2"/>
                              </a:solidFill>
                              <a:latin typeface="Cambria Math" panose="02040503050406030204" pitchFamily="18" charset="0"/>
                              <a:ea typeface="Cambria Math" panose="02040503050406030204" pitchFamily="18" charset="0"/>
                            </a:rPr>
                          </m:ctrlPr>
                        </m:sSubPr>
                        <m:e>
                          <m:r>
                            <a:rPr lang="fr-CA" b="0" i="1" smtClean="0">
                              <a:solidFill>
                                <a:schemeClr val="bg2"/>
                              </a:solidFill>
                              <a:latin typeface="Cambria Math" panose="02040503050406030204" pitchFamily="18" charset="0"/>
                              <a:ea typeface="Cambria Math" panose="02040503050406030204" pitchFamily="18" charset="0"/>
                            </a:rPr>
                            <m:t>𝜑</m:t>
                          </m:r>
                        </m:e>
                        <m:sub>
                          <m:r>
                            <a:rPr lang="fr-CA" b="0" i="1" smtClean="0">
                              <a:solidFill>
                                <a:schemeClr val="bg2"/>
                              </a:solidFill>
                              <a:latin typeface="Cambria Math" panose="02040503050406030204" pitchFamily="18" charset="0"/>
                              <a:ea typeface="Cambria Math" panose="02040503050406030204" pitchFamily="18" charset="0"/>
                            </a:rPr>
                            <m:t>𝑑𝑒𝑣</m:t>
                          </m:r>
                        </m:sub>
                      </m:sSub>
                      <m:r>
                        <a:rPr lang="fr-CA" b="0" i="1" smtClean="0">
                          <a:solidFill>
                            <a:schemeClr val="bg2"/>
                          </a:solidFill>
                          <a:latin typeface="Cambria Math" panose="02040503050406030204" pitchFamily="18" charset="0"/>
                          <a:ea typeface="Cambria Math" panose="02040503050406030204" pitchFamily="18" charset="0"/>
                        </a:rPr>
                        <m:t> </m:t>
                      </m:r>
                      <m:sSub>
                        <m:sSubPr>
                          <m:ctrlPr>
                            <a:rPr lang="fr-CA" b="0" i="1" smtClean="0">
                              <a:solidFill>
                                <a:schemeClr val="bg2"/>
                              </a:solidFill>
                              <a:latin typeface="Cambria Math" panose="02040503050406030204" pitchFamily="18" charset="0"/>
                              <a:ea typeface="Cambria Math" panose="02040503050406030204" pitchFamily="18" charset="0"/>
                            </a:rPr>
                          </m:ctrlPr>
                        </m:sSubPr>
                        <m:e>
                          <m:r>
                            <a:rPr lang="fr-CA" b="0" i="1" smtClean="0">
                              <a:solidFill>
                                <a:schemeClr val="bg2"/>
                              </a:solidFill>
                              <a:latin typeface="Cambria Math" panose="02040503050406030204" pitchFamily="18" charset="0"/>
                              <a:ea typeface="Cambria Math" panose="02040503050406030204" pitchFamily="18" charset="0"/>
                            </a:rPr>
                            <m:t>𝐸𝑛𝑣</m:t>
                          </m:r>
                        </m:e>
                        <m:sub>
                          <m:r>
                            <a:rPr lang="fr-CA" b="0" i="1" smtClean="0">
                              <a:solidFill>
                                <a:schemeClr val="bg2"/>
                              </a:solidFill>
                              <a:latin typeface="Cambria Math" panose="02040503050406030204" pitchFamily="18" charset="0"/>
                              <a:ea typeface="Cambria Math" panose="02040503050406030204" pitchFamily="18" charset="0"/>
                            </a:rPr>
                            <m:t>𝑑𝑒𝑣</m:t>
                          </m:r>
                        </m:sub>
                      </m:sSub>
                      <m:r>
                        <a:rPr lang="fr-CA" b="0" i="1" smtClean="0">
                          <a:solidFill>
                            <a:schemeClr val="bg2"/>
                          </a:solidFill>
                          <a:latin typeface="Cambria Math" panose="02040503050406030204" pitchFamily="18" charset="0"/>
                          <a:ea typeface="Cambria Math" panose="02040503050406030204" pitchFamily="18" charset="0"/>
                        </a:rPr>
                        <m:t>+</m:t>
                      </m:r>
                      <m:sSub>
                        <m:sSubPr>
                          <m:ctrlPr>
                            <a:rPr lang="fr-CA" b="0" i="1" smtClean="0">
                              <a:solidFill>
                                <a:schemeClr val="bg2"/>
                              </a:solidFill>
                              <a:latin typeface="Cambria Math" panose="02040503050406030204" pitchFamily="18" charset="0"/>
                              <a:ea typeface="Cambria Math" panose="02040503050406030204" pitchFamily="18" charset="0"/>
                            </a:rPr>
                          </m:ctrlPr>
                        </m:sSubPr>
                        <m:e>
                          <m:r>
                            <a:rPr lang="fr-CA" i="1">
                              <a:solidFill>
                                <a:schemeClr val="bg2"/>
                              </a:solidFill>
                              <a:latin typeface="Cambria Math" panose="02040503050406030204" pitchFamily="18" charset="0"/>
                              <a:ea typeface="Cambria Math" panose="02040503050406030204" pitchFamily="18" charset="0"/>
                            </a:rPr>
                            <m:t>𝜑</m:t>
                          </m:r>
                        </m:e>
                        <m:sub>
                          <m:r>
                            <a:rPr lang="fr-CA" b="0" i="1" smtClean="0">
                              <a:solidFill>
                                <a:schemeClr val="bg2"/>
                              </a:solidFill>
                              <a:latin typeface="Cambria Math" panose="02040503050406030204" pitchFamily="18" charset="0"/>
                              <a:ea typeface="Cambria Math" panose="02040503050406030204" pitchFamily="18" charset="0"/>
                            </a:rPr>
                            <m:t>𝑓𝑙𝑒𝑥</m:t>
                          </m:r>
                        </m:sub>
                      </m:sSub>
                      <m:sSub>
                        <m:sSubPr>
                          <m:ctrlPr>
                            <a:rPr lang="fr-CA" b="0" i="1" smtClean="0">
                              <a:solidFill>
                                <a:schemeClr val="bg2"/>
                              </a:solidFill>
                              <a:latin typeface="Cambria Math" panose="02040503050406030204" pitchFamily="18" charset="0"/>
                              <a:ea typeface="Cambria Math" panose="02040503050406030204" pitchFamily="18" charset="0"/>
                            </a:rPr>
                          </m:ctrlPr>
                        </m:sSubPr>
                        <m:e>
                          <m:r>
                            <a:rPr lang="fr-CA" b="0" i="1" smtClean="0">
                              <a:solidFill>
                                <a:schemeClr val="bg2"/>
                              </a:solidFill>
                              <a:latin typeface="Cambria Math" panose="02040503050406030204" pitchFamily="18" charset="0"/>
                              <a:ea typeface="Cambria Math" panose="02040503050406030204" pitchFamily="18" charset="0"/>
                            </a:rPr>
                            <m:t>𝐸𝑛𝑣</m:t>
                          </m:r>
                        </m:e>
                        <m:sub>
                          <m:r>
                            <a:rPr lang="fr-CA" b="0" i="1" smtClean="0">
                              <a:solidFill>
                                <a:schemeClr val="bg2"/>
                              </a:solidFill>
                              <a:latin typeface="Cambria Math" panose="02040503050406030204" pitchFamily="18" charset="0"/>
                              <a:ea typeface="Cambria Math" panose="02040503050406030204" pitchFamily="18" charset="0"/>
                            </a:rPr>
                            <m:t>𝑖</m:t>
                          </m:r>
                        </m:sub>
                      </m:sSub>
                      <m:r>
                        <a:rPr lang="fr-CA" b="0" i="1" smtClean="0">
                          <a:solidFill>
                            <a:schemeClr val="bg2"/>
                          </a:solidFill>
                          <a:latin typeface="Cambria Math" panose="02040503050406030204" pitchFamily="18" charset="0"/>
                          <a:ea typeface="Cambria Math" panose="02040503050406030204" pitchFamily="18" charset="0"/>
                        </a:rPr>
                        <m:t>+</m:t>
                      </m:r>
                      <m:r>
                        <a:rPr lang="fr-CA" b="0" i="1" smtClean="0">
                          <a:solidFill>
                            <a:schemeClr val="bg2"/>
                          </a:solidFill>
                          <a:latin typeface="Cambria Math" panose="02040503050406030204" pitchFamily="18" charset="0"/>
                          <a:ea typeface="Cambria Math" panose="02040503050406030204" pitchFamily="18" charset="0"/>
                        </a:rPr>
                        <m:t>𝜀</m:t>
                      </m:r>
                      <m:r>
                        <a:rPr lang="fr-CA" b="0" i="1" smtClean="0">
                          <a:solidFill>
                            <a:schemeClr val="bg2"/>
                          </a:solidFill>
                          <a:latin typeface="Cambria Math" panose="02040503050406030204" pitchFamily="18" charset="0"/>
                          <a:ea typeface="Cambria Math" panose="02040503050406030204" pitchFamily="18" charset="0"/>
                        </a:rPr>
                        <m:t> </m:t>
                      </m:r>
                    </m:oMath>
                  </m:oMathPara>
                </a14:m>
                <a:endParaRPr lang="en-CA" dirty="0">
                  <a:solidFill>
                    <a:schemeClr val="bg2"/>
                  </a:solidFill>
                </a:endParaRPr>
              </a:p>
              <a:p>
                <a:pPr marL="457200" lvl="1" indent="0">
                  <a:buNone/>
                </a:pPr>
                <a14:m>
                  <m:oMathPara xmlns:m="http://schemas.openxmlformats.org/officeDocument/2006/math">
                    <m:oMathParaPr>
                      <m:jc m:val="center"/>
                    </m:oMathParaPr>
                    <m:oMath xmlns:m="http://schemas.openxmlformats.org/officeDocument/2006/math">
                      <m:r>
                        <a:rPr lang="en-CA" i="1" smtClean="0">
                          <a:solidFill>
                            <a:schemeClr val="bg2"/>
                          </a:solidFill>
                          <a:latin typeface="Cambria Math" panose="02040503050406030204" pitchFamily="18" charset="0"/>
                          <a:ea typeface="Cambria Math" panose="02040503050406030204" pitchFamily="18" charset="0"/>
                        </a:rPr>
                        <m:t>𝜀</m:t>
                      </m:r>
                      <m:r>
                        <a:rPr lang="fr-CA" b="0" i="1" smtClean="0">
                          <a:solidFill>
                            <a:schemeClr val="bg2"/>
                          </a:solidFill>
                          <a:latin typeface="Cambria Math" panose="02040503050406030204" pitchFamily="18" charset="0"/>
                          <a:ea typeface="Cambria Math" panose="02040503050406030204" pitchFamily="18" charset="0"/>
                        </a:rPr>
                        <m:t> ~ </m:t>
                      </m:r>
                      <m:r>
                        <a:rPr lang="fr-CA" b="0" i="1" smtClean="0">
                          <a:solidFill>
                            <a:schemeClr val="bg2"/>
                          </a:solidFill>
                          <a:latin typeface="Cambria Math" panose="02040503050406030204" pitchFamily="18" charset="0"/>
                          <a:ea typeface="Cambria Math" panose="02040503050406030204" pitchFamily="18" charset="0"/>
                        </a:rPr>
                        <m:t>𝑁</m:t>
                      </m:r>
                      <m:d>
                        <m:dPr>
                          <m:ctrlPr>
                            <a:rPr lang="fr-CA" b="0" i="1" smtClean="0">
                              <a:solidFill>
                                <a:schemeClr val="bg2"/>
                              </a:solidFill>
                              <a:latin typeface="Cambria Math" panose="02040503050406030204" pitchFamily="18" charset="0"/>
                              <a:ea typeface="Cambria Math" panose="02040503050406030204" pitchFamily="18" charset="0"/>
                            </a:rPr>
                          </m:ctrlPr>
                        </m:dPr>
                        <m:e>
                          <m:r>
                            <a:rPr lang="fr-CA" b="0" i="1" smtClean="0">
                              <a:solidFill>
                                <a:schemeClr val="bg2"/>
                              </a:solidFill>
                              <a:latin typeface="Cambria Math" panose="02040503050406030204" pitchFamily="18" charset="0"/>
                              <a:ea typeface="Cambria Math" panose="02040503050406030204" pitchFamily="18" charset="0"/>
                            </a:rPr>
                            <m:t>0, </m:t>
                          </m:r>
                          <m:sSubSup>
                            <m:sSubSupPr>
                              <m:ctrlPr>
                                <a:rPr lang="fr-CA" b="0" i="1" smtClean="0">
                                  <a:solidFill>
                                    <a:schemeClr val="bg2"/>
                                  </a:solidFill>
                                  <a:latin typeface="Cambria Math" panose="02040503050406030204" pitchFamily="18" charset="0"/>
                                  <a:ea typeface="Cambria Math" panose="02040503050406030204" pitchFamily="18" charset="0"/>
                                </a:rPr>
                              </m:ctrlPr>
                            </m:sSubSupPr>
                            <m:e>
                              <m:r>
                                <a:rPr lang="fr-CA" b="0" i="1" smtClean="0">
                                  <a:solidFill>
                                    <a:schemeClr val="bg2"/>
                                  </a:solidFill>
                                  <a:latin typeface="Cambria Math" panose="02040503050406030204" pitchFamily="18" charset="0"/>
                                  <a:ea typeface="Cambria Math" panose="02040503050406030204" pitchFamily="18" charset="0"/>
                                </a:rPr>
                                <m:t>𝜎</m:t>
                              </m:r>
                            </m:e>
                            <m:sub>
                              <m:r>
                                <a:rPr lang="fr-CA" b="0" i="1" smtClean="0">
                                  <a:solidFill>
                                    <a:schemeClr val="bg2"/>
                                  </a:solidFill>
                                  <a:latin typeface="Cambria Math" panose="02040503050406030204" pitchFamily="18" charset="0"/>
                                  <a:ea typeface="Cambria Math" panose="02040503050406030204" pitchFamily="18" charset="0"/>
                                </a:rPr>
                                <m:t>𝜀</m:t>
                              </m:r>
                            </m:sub>
                            <m:sup>
                              <m:r>
                                <a:rPr lang="fr-CA" b="0" i="1" smtClean="0">
                                  <a:solidFill>
                                    <a:schemeClr val="bg2"/>
                                  </a:solidFill>
                                  <a:latin typeface="Cambria Math" panose="02040503050406030204" pitchFamily="18" charset="0"/>
                                  <a:ea typeface="Cambria Math" panose="02040503050406030204" pitchFamily="18" charset="0"/>
                                </a:rPr>
                                <m:t>2</m:t>
                              </m:r>
                            </m:sup>
                          </m:sSubSup>
                        </m:e>
                      </m:d>
                    </m:oMath>
                  </m:oMathPara>
                </a14:m>
                <a:endParaRPr lang="fr-CA" b="0" dirty="0">
                  <a:solidFill>
                    <a:schemeClr val="bg2"/>
                  </a:solidFill>
                  <a:ea typeface="Cambria Math" panose="02040503050406030204" pitchFamily="18" charset="0"/>
                </a:endParaRPr>
              </a:p>
              <a:p>
                <a:pPr marL="457200" lvl="1" indent="0">
                  <a:buNone/>
                </a:pPr>
                <a:r>
                  <a:rPr lang="en-CA" dirty="0">
                    <a:solidFill>
                      <a:schemeClr val="bg2"/>
                    </a:solidFill>
                  </a:rPr>
                  <a:t>	</a:t>
                </a:r>
              </a:p>
              <a:p>
                <a:r>
                  <a:rPr lang="en-CA" dirty="0">
                    <a:solidFill>
                      <a:schemeClr val="bg2"/>
                    </a:solidFill>
                  </a:rPr>
                  <a:t>Modelling individual variation within this population (we add individual differences in average behaviour, plasticity, and flexibility</a:t>
                </a:r>
              </a:p>
              <a:p>
                <a:pPr marL="457200" lvl="1" indent="0">
                  <a:buNone/>
                </a:pPr>
                <a14:m>
                  <m:oMathPara xmlns:m="http://schemas.openxmlformats.org/officeDocument/2006/math">
                    <m:oMathParaPr>
                      <m:jc m:val="center"/>
                    </m:oMathParaPr>
                    <m:oMath xmlns:m="http://schemas.openxmlformats.org/officeDocument/2006/math">
                      <m:r>
                        <a:rPr lang="fr-CA" i="1" smtClean="0">
                          <a:solidFill>
                            <a:schemeClr val="bg2"/>
                          </a:solidFill>
                          <a:latin typeface="Cambria Math" panose="02040503050406030204" pitchFamily="18" charset="0"/>
                          <a:ea typeface="Cambria Math" panose="02040503050406030204" pitchFamily="18" charset="0"/>
                        </a:rPr>
                        <m:t>𝑝</m:t>
                      </m:r>
                      <m:r>
                        <a:rPr lang="fr-CA" i="1">
                          <a:solidFill>
                            <a:schemeClr val="bg2"/>
                          </a:solidFill>
                          <a:latin typeface="Cambria Math" panose="02040503050406030204" pitchFamily="18" charset="0"/>
                          <a:ea typeface="Cambria Math" panose="02040503050406030204" pitchFamily="18" charset="0"/>
                        </a:rPr>
                        <m:t>=</m:t>
                      </m:r>
                      <m:r>
                        <a:rPr lang="fr-CA" i="1">
                          <a:solidFill>
                            <a:schemeClr val="bg2"/>
                          </a:solidFill>
                          <a:latin typeface="Cambria Math" panose="02040503050406030204" pitchFamily="18" charset="0"/>
                          <a:ea typeface="Cambria Math" panose="02040503050406030204" pitchFamily="18" charset="0"/>
                        </a:rPr>
                        <m:t>𝜇</m:t>
                      </m:r>
                      <m:r>
                        <a:rPr lang="fr-CA" i="1">
                          <a:solidFill>
                            <a:schemeClr val="bg2"/>
                          </a:solidFill>
                          <a:latin typeface="Cambria Math" panose="02040503050406030204" pitchFamily="18" charset="0"/>
                          <a:ea typeface="Cambria Math" panose="02040503050406030204" pitchFamily="18" charset="0"/>
                        </a:rPr>
                        <m:t>+</m:t>
                      </m:r>
                      <m:sSub>
                        <m:sSubPr>
                          <m:ctrlPr>
                            <a:rPr lang="fr-CA" i="1" smtClean="0">
                              <a:solidFill>
                                <a:schemeClr val="bg2"/>
                              </a:solidFill>
                              <a:latin typeface="Cambria Math" panose="02040503050406030204" pitchFamily="18" charset="0"/>
                              <a:ea typeface="Cambria Math" panose="02040503050406030204" pitchFamily="18" charset="0"/>
                            </a:rPr>
                          </m:ctrlPr>
                        </m:sSubPr>
                        <m:e>
                          <m:r>
                            <a:rPr lang="fr-CA" b="0" i="1" smtClean="0">
                              <a:solidFill>
                                <a:schemeClr val="bg2"/>
                              </a:solidFill>
                              <a:latin typeface="Cambria Math" panose="02040503050406030204" pitchFamily="18" charset="0"/>
                              <a:ea typeface="Cambria Math" panose="02040503050406030204" pitchFamily="18" charset="0"/>
                            </a:rPr>
                            <m:t>𝑎</m:t>
                          </m:r>
                        </m:e>
                        <m:sub>
                          <m:r>
                            <a:rPr lang="fr-CA" b="0" i="1" smtClean="0">
                              <a:solidFill>
                                <a:schemeClr val="bg2"/>
                              </a:solidFill>
                              <a:latin typeface="Cambria Math" panose="02040503050406030204" pitchFamily="18" charset="0"/>
                              <a:ea typeface="Cambria Math" panose="02040503050406030204" pitchFamily="18" charset="0"/>
                            </a:rPr>
                            <m:t>𝑖</m:t>
                          </m:r>
                        </m:sub>
                      </m:sSub>
                      <m:r>
                        <a:rPr lang="fr-CA" b="0" i="1" smtClean="0">
                          <a:solidFill>
                            <a:schemeClr val="bg2"/>
                          </a:solidFill>
                          <a:latin typeface="Cambria Math" panose="02040503050406030204" pitchFamily="18" charset="0"/>
                          <a:ea typeface="Cambria Math" panose="02040503050406030204" pitchFamily="18" charset="0"/>
                        </a:rPr>
                        <m:t>+</m:t>
                      </m:r>
                      <m:sSub>
                        <m:sSubPr>
                          <m:ctrlPr>
                            <a:rPr lang="fr-CA" i="1">
                              <a:solidFill>
                                <a:schemeClr val="bg2"/>
                              </a:solidFill>
                              <a:latin typeface="Cambria Math" panose="02040503050406030204" pitchFamily="18" charset="0"/>
                              <a:ea typeface="Cambria Math" panose="02040503050406030204" pitchFamily="18" charset="0"/>
                            </a:rPr>
                          </m:ctrlPr>
                        </m:sSubPr>
                        <m:e>
                          <m:r>
                            <a:rPr lang="fr-CA" i="1">
                              <a:solidFill>
                                <a:schemeClr val="bg2"/>
                              </a:solidFill>
                              <a:latin typeface="Cambria Math" panose="02040503050406030204" pitchFamily="18" charset="0"/>
                              <a:ea typeface="Cambria Math" panose="02040503050406030204" pitchFamily="18" charset="0"/>
                            </a:rPr>
                            <m:t>𝜑</m:t>
                          </m:r>
                        </m:e>
                        <m:sub>
                          <m:r>
                            <a:rPr lang="fr-CA" i="1">
                              <a:solidFill>
                                <a:schemeClr val="bg2"/>
                              </a:solidFill>
                              <a:latin typeface="Cambria Math" panose="02040503050406030204" pitchFamily="18" charset="0"/>
                              <a:ea typeface="Cambria Math" panose="02040503050406030204" pitchFamily="18" charset="0"/>
                            </a:rPr>
                            <m:t>𝑑𝑒𝑣</m:t>
                          </m:r>
                        </m:sub>
                      </m:sSub>
                      <m:r>
                        <a:rPr lang="fr-CA" i="1">
                          <a:solidFill>
                            <a:schemeClr val="bg2"/>
                          </a:solidFill>
                          <a:latin typeface="Cambria Math" panose="02040503050406030204" pitchFamily="18" charset="0"/>
                          <a:ea typeface="Cambria Math" panose="02040503050406030204" pitchFamily="18" charset="0"/>
                        </a:rPr>
                        <m:t> </m:t>
                      </m:r>
                      <m:sSub>
                        <m:sSubPr>
                          <m:ctrlPr>
                            <a:rPr lang="fr-CA" i="1">
                              <a:solidFill>
                                <a:schemeClr val="bg2"/>
                              </a:solidFill>
                              <a:latin typeface="Cambria Math" panose="02040503050406030204" pitchFamily="18" charset="0"/>
                              <a:ea typeface="Cambria Math" panose="02040503050406030204" pitchFamily="18" charset="0"/>
                            </a:rPr>
                          </m:ctrlPr>
                        </m:sSubPr>
                        <m:e>
                          <m:r>
                            <a:rPr lang="fr-CA" i="1">
                              <a:solidFill>
                                <a:schemeClr val="bg2"/>
                              </a:solidFill>
                              <a:latin typeface="Cambria Math" panose="02040503050406030204" pitchFamily="18" charset="0"/>
                              <a:ea typeface="Cambria Math" panose="02040503050406030204" pitchFamily="18" charset="0"/>
                            </a:rPr>
                            <m:t>𝐸𝑛𝑣</m:t>
                          </m:r>
                        </m:e>
                        <m:sub>
                          <m:r>
                            <a:rPr lang="fr-CA" i="1">
                              <a:solidFill>
                                <a:schemeClr val="bg2"/>
                              </a:solidFill>
                              <a:latin typeface="Cambria Math" panose="02040503050406030204" pitchFamily="18" charset="0"/>
                              <a:ea typeface="Cambria Math" panose="02040503050406030204" pitchFamily="18" charset="0"/>
                            </a:rPr>
                            <m:t>𝑑𝑒𝑣</m:t>
                          </m:r>
                        </m:sub>
                      </m:sSub>
                      <m:r>
                        <a:rPr lang="fr-CA" b="0" i="1" smtClean="0">
                          <a:solidFill>
                            <a:schemeClr val="bg2"/>
                          </a:solidFill>
                          <a:latin typeface="Cambria Math" panose="02040503050406030204" pitchFamily="18" charset="0"/>
                          <a:ea typeface="Cambria Math" panose="02040503050406030204" pitchFamily="18" charset="0"/>
                        </a:rPr>
                        <m:t>+ </m:t>
                      </m:r>
                      <m:sSub>
                        <m:sSubPr>
                          <m:ctrlPr>
                            <a:rPr lang="fr-CA" b="0" i="1" smtClean="0">
                              <a:solidFill>
                                <a:schemeClr val="bg2"/>
                              </a:solidFill>
                              <a:latin typeface="Cambria Math" panose="02040503050406030204" pitchFamily="18" charset="0"/>
                              <a:ea typeface="Cambria Math" panose="02040503050406030204" pitchFamily="18" charset="0"/>
                            </a:rPr>
                          </m:ctrlPr>
                        </m:sSubPr>
                        <m:e>
                          <m:r>
                            <a:rPr lang="fr-CA" b="0" i="1" smtClean="0">
                              <a:solidFill>
                                <a:schemeClr val="bg2"/>
                              </a:solidFill>
                              <a:latin typeface="Cambria Math" panose="02040503050406030204" pitchFamily="18" charset="0"/>
                              <a:ea typeface="Cambria Math" panose="02040503050406030204" pitchFamily="18" charset="0"/>
                            </a:rPr>
                            <m:t>𝜑</m:t>
                          </m:r>
                        </m:e>
                        <m:sub>
                          <m:r>
                            <a:rPr lang="fr-CA" b="0" i="1" smtClean="0">
                              <a:solidFill>
                                <a:schemeClr val="bg2"/>
                              </a:solidFill>
                              <a:latin typeface="Cambria Math" panose="02040503050406030204" pitchFamily="18" charset="0"/>
                              <a:ea typeface="Cambria Math" panose="02040503050406030204" pitchFamily="18" charset="0"/>
                            </a:rPr>
                            <m:t>𝑑𝑒𝑣</m:t>
                          </m:r>
                          <m:r>
                            <a:rPr lang="fr-CA" b="0" i="1" smtClean="0">
                              <a:solidFill>
                                <a:schemeClr val="bg2"/>
                              </a:solidFill>
                              <a:latin typeface="Cambria Math" panose="02040503050406030204" pitchFamily="18" charset="0"/>
                              <a:ea typeface="Cambria Math" panose="02040503050406030204" pitchFamily="18" charset="0"/>
                            </a:rPr>
                            <m:t>, </m:t>
                          </m:r>
                          <m:r>
                            <a:rPr lang="fr-CA" b="0" i="1" smtClean="0">
                              <a:solidFill>
                                <a:schemeClr val="bg2"/>
                              </a:solidFill>
                              <a:latin typeface="Cambria Math" panose="02040503050406030204" pitchFamily="18" charset="0"/>
                              <a:ea typeface="Cambria Math" panose="02040503050406030204" pitchFamily="18" charset="0"/>
                            </a:rPr>
                            <m:t>𝑖</m:t>
                          </m:r>
                        </m:sub>
                      </m:sSub>
                      <m:sSub>
                        <m:sSubPr>
                          <m:ctrlPr>
                            <a:rPr lang="fr-CA" b="0" i="1" smtClean="0">
                              <a:solidFill>
                                <a:schemeClr val="bg2"/>
                              </a:solidFill>
                              <a:latin typeface="Cambria Math" panose="02040503050406030204" pitchFamily="18" charset="0"/>
                              <a:ea typeface="Cambria Math" panose="02040503050406030204" pitchFamily="18" charset="0"/>
                            </a:rPr>
                          </m:ctrlPr>
                        </m:sSubPr>
                        <m:e>
                          <m:r>
                            <a:rPr lang="fr-CA" b="0" i="1" smtClean="0">
                              <a:solidFill>
                                <a:schemeClr val="bg2"/>
                              </a:solidFill>
                              <a:latin typeface="Cambria Math" panose="02040503050406030204" pitchFamily="18" charset="0"/>
                              <a:ea typeface="Cambria Math" panose="02040503050406030204" pitchFamily="18" charset="0"/>
                            </a:rPr>
                            <m:t>𝐸𝑛𝑣</m:t>
                          </m:r>
                        </m:e>
                        <m:sub>
                          <m:r>
                            <a:rPr lang="fr-CA" b="0" i="1" smtClean="0">
                              <a:solidFill>
                                <a:schemeClr val="bg2"/>
                              </a:solidFill>
                              <a:latin typeface="Cambria Math" panose="02040503050406030204" pitchFamily="18" charset="0"/>
                              <a:ea typeface="Cambria Math" panose="02040503050406030204" pitchFamily="18" charset="0"/>
                            </a:rPr>
                            <m:t>𝑑𝑒𝑣</m:t>
                          </m:r>
                        </m:sub>
                      </m:sSub>
                      <m:r>
                        <a:rPr lang="fr-CA" i="1">
                          <a:solidFill>
                            <a:schemeClr val="bg2"/>
                          </a:solidFill>
                          <a:latin typeface="Cambria Math" panose="02040503050406030204" pitchFamily="18" charset="0"/>
                          <a:ea typeface="Cambria Math" panose="02040503050406030204" pitchFamily="18" charset="0"/>
                        </a:rPr>
                        <m:t>+</m:t>
                      </m:r>
                      <m:sSub>
                        <m:sSubPr>
                          <m:ctrlPr>
                            <a:rPr lang="fr-CA" i="1">
                              <a:solidFill>
                                <a:schemeClr val="bg2"/>
                              </a:solidFill>
                              <a:latin typeface="Cambria Math" panose="02040503050406030204" pitchFamily="18" charset="0"/>
                              <a:ea typeface="Cambria Math" panose="02040503050406030204" pitchFamily="18" charset="0"/>
                            </a:rPr>
                          </m:ctrlPr>
                        </m:sSubPr>
                        <m:e>
                          <m:r>
                            <a:rPr lang="fr-CA" i="1">
                              <a:solidFill>
                                <a:schemeClr val="bg2"/>
                              </a:solidFill>
                              <a:latin typeface="Cambria Math" panose="02040503050406030204" pitchFamily="18" charset="0"/>
                              <a:ea typeface="Cambria Math" panose="02040503050406030204" pitchFamily="18" charset="0"/>
                            </a:rPr>
                            <m:t>𝜑</m:t>
                          </m:r>
                        </m:e>
                        <m:sub>
                          <m:r>
                            <a:rPr lang="fr-CA" i="1">
                              <a:solidFill>
                                <a:schemeClr val="bg2"/>
                              </a:solidFill>
                              <a:latin typeface="Cambria Math" panose="02040503050406030204" pitchFamily="18" charset="0"/>
                              <a:ea typeface="Cambria Math" panose="02040503050406030204" pitchFamily="18" charset="0"/>
                            </a:rPr>
                            <m:t>𝑓𝑙𝑒𝑥</m:t>
                          </m:r>
                        </m:sub>
                      </m:sSub>
                      <m:sSub>
                        <m:sSubPr>
                          <m:ctrlPr>
                            <a:rPr lang="fr-CA" i="1">
                              <a:solidFill>
                                <a:schemeClr val="bg2"/>
                              </a:solidFill>
                              <a:latin typeface="Cambria Math" panose="02040503050406030204" pitchFamily="18" charset="0"/>
                              <a:ea typeface="Cambria Math" panose="02040503050406030204" pitchFamily="18" charset="0"/>
                            </a:rPr>
                          </m:ctrlPr>
                        </m:sSubPr>
                        <m:e>
                          <m:r>
                            <a:rPr lang="fr-CA" i="1">
                              <a:solidFill>
                                <a:schemeClr val="bg2"/>
                              </a:solidFill>
                              <a:latin typeface="Cambria Math" panose="02040503050406030204" pitchFamily="18" charset="0"/>
                              <a:ea typeface="Cambria Math" panose="02040503050406030204" pitchFamily="18" charset="0"/>
                            </a:rPr>
                            <m:t>𝐸𝑛𝑣</m:t>
                          </m:r>
                        </m:e>
                        <m:sub>
                          <m:r>
                            <a:rPr lang="fr-CA" b="0" i="1" smtClean="0">
                              <a:solidFill>
                                <a:schemeClr val="bg2"/>
                              </a:solidFill>
                              <a:latin typeface="Cambria Math" panose="02040503050406030204" pitchFamily="18" charset="0"/>
                              <a:ea typeface="Cambria Math" panose="02040503050406030204" pitchFamily="18" charset="0"/>
                            </a:rPr>
                            <m:t>𝑓𝑙𝑒𝑥</m:t>
                          </m:r>
                        </m:sub>
                      </m:sSub>
                      <m:r>
                        <a:rPr lang="fr-CA" i="1">
                          <a:solidFill>
                            <a:schemeClr val="bg2"/>
                          </a:solidFill>
                          <a:latin typeface="Cambria Math" panose="02040503050406030204" pitchFamily="18" charset="0"/>
                          <a:ea typeface="Cambria Math" panose="02040503050406030204" pitchFamily="18" charset="0"/>
                        </a:rPr>
                        <m:t>+</m:t>
                      </m:r>
                      <m:sSub>
                        <m:sSubPr>
                          <m:ctrlPr>
                            <a:rPr lang="fr-CA" i="1">
                              <a:solidFill>
                                <a:schemeClr val="bg2"/>
                              </a:solidFill>
                              <a:latin typeface="Cambria Math" panose="02040503050406030204" pitchFamily="18" charset="0"/>
                              <a:ea typeface="Cambria Math" panose="02040503050406030204" pitchFamily="18" charset="0"/>
                            </a:rPr>
                          </m:ctrlPr>
                        </m:sSubPr>
                        <m:e>
                          <m:r>
                            <a:rPr lang="fr-CA" i="1">
                              <a:solidFill>
                                <a:schemeClr val="bg2"/>
                              </a:solidFill>
                              <a:latin typeface="Cambria Math" panose="02040503050406030204" pitchFamily="18" charset="0"/>
                              <a:ea typeface="Cambria Math" panose="02040503050406030204" pitchFamily="18" charset="0"/>
                            </a:rPr>
                            <m:t>𝜑</m:t>
                          </m:r>
                        </m:e>
                        <m:sub>
                          <m:r>
                            <a:rPr lang="fr-CA" i="1">
                              <a:solidFill>
                                <a:schemeClr val="bg2"/>
                              </a:solidFill>
                              <a:latin typeface="Cambria Math" panose="02040503050406030204" pitchFamily="18" charset="0"/>
                              <a:ea typeface="Cambria Math" panose="02040503050406030204" pitchFamily="18" charset="0"/>
                            </a:rPr>
                            <m:t>𝑓𝑙𝑒𝑥</m:t>
                          </m:r>
                          <m:r>
                            <a:rPr lang="fr-CA" b="0" i="1" smtClean="0">
                              <a:solidFill>
                                <a:schemeClr val="bg2"/>
                              </a:solidFill>
                              <a:latin typeface="Cambria Math" panose="02040503050406030204" pitchFamily="18" charset="0"/>
                              <a:ea typeface="Cambria Math" panose="02040503050406030204" pitchFamily="18" charset="0"/>
                            </a:rPr>
                            <m:t>,</m:t>
                          </m:r>
                          <m:r>
                            <a:rPr lang="fr-CA" b="0" i="1" smtClean="0">
                              <a:solidFill>
                                <a:schemeClr val="bg2"/>
                              </a:solidFill>
                              <a:latin typeface="Cambria Math" panose="02040503050406030204" pitchFamily="18" charset="0"/>
                              <a:ea typeface="Cambria Math" panose="02040503050406030204" pitchFamily="18" charset="0"/>
                            </a:rPr>
                            <m:t>𝑖</m:t>
                          </m:r>
                        </m:sub>
                      </m:sSub>
                      <m:sSub>
                        <m:sSubPr>
                          <m:ctrlPr>
                            <a:rPr lang="fr-CA" i="1">
                              <a:solidFill>
                                <a:schemeClr val="bg2"/>
                              </a:solidFill>
                              <a:latin typeface="Cambria Math" panose="02040503050406030204" pitchFamily="18" charset="0"/>
                              <a:ea typeface="Cambria Math" panose="02040503050406030204" pitchFamily="18" charset="0"/>
                            </a:rPr>
                          </m:ctrlPr>
                        </m:sSubPr>
                        <m:e>
                          <m:r>
                            <a:rPr lang="fr-CA" i="1">
                              <a:solidFill>
                                <a:schemeClr val="bg2"/>
                              </a:solidFill>
                              <a:latin typeface="Cambria Math" panose="02040503050406030204" pitchFamily="18" charset="0"/>
                              <a:ea typeface="Cambria Math" panose="02040503050406030204" pitchFamily="18" charset="0"/>
                            </a:rPr>
                            <m:t>𝐸𝑛𝑣</m:t>
                          </m:r>
                        </m:e>
                        <m:sub>
                          <m:r>
                            <a:rPr lang="fr-CA" b="0" i="1" smtClean="0">
                              <a:solidFill>
                                <a:schemeClr val="bg2"/>
                              </a:solidFill>
                              <a:latin typeface="Cambria Math" panose="02040503050406030204" pitchFamily="18" charset="0"/>
                              <a:ea typeface="Cambria Math" panose="02040503050406030204" pitchFamily="18" charset="0"/>
                            </a:rPr>
                            <m:t>𝑓𝑙𝑒𝑥</m:t>
                          </m:r>
                        </m:sub>
                      </m:sSub>
                      <m:r>
                        <a:rPr lang="fr-CA" i="1">
                          <a:solidFill>
                            <a:schemeClr val="bg2"/>
                          </a:solidFill>
                          <a:latin typeface="Cambria Math" panose="02040503050406030204" pitchFamily="18" charset="0"/>
                          <a:ea typeface="Cambria Math" panose="02040503050406030204" pitchFamily="18" charset="0"/>
                        </a:rPr>
                        <m:t>+</m:t>
                      </m:r>
                      <m:r>
                        <a:rPr lang="fr-CA" i="1">
                          <a:solidFill>
                            <a:schemeClr val="bg2"/>
                          </a:solidFill>
                          <a:latin typeface="Cambria Math" panose="02040503050406030204" pitchFamily="18" charset="0"/>
                          <a:ea typeface="Cambria Math" panose="02040503050406030204" pitchFamily="18" charset="0"/>
                        </a:rPr>
                        <m:t>𝜀</m:t>
                      </m:r>
                      <m:r>
                        <a:rPr lang="fr-CA" i="1">
                          <a:solidFill>
                            <a:schemeClr val="bg2"/>
                          </a:solidFill>
                          <a:latin typeface="Cambria Math" panose="02040503050406030204" pitchFamily="18" charset="0"/>
                          <a:ea typeface="Cambria Math" panose="02040503050406030204" pitchFamily="18" charset="0"/>
                        </a:rPr>
                        <m:t> </m:t>
                      </m:r>
                    </m:oMath>
                  </m:oMathPara>
                </a14:m>
                <a:endParaRPr lang="en-CA" dirty="0">
                  <a:solidFill>
                    <a:schemeClr val="bg2"/>
                  </a:solidFill>
                </a:endParaRPr>
              </a:p>
              <a:p>
                <a:pPr marL="457200" lvl="1" indent="0">
                  <a:buNone/>
                </a:pPr>
                <a14:m>
                  <m:oMathPara xmlns:m="http://schemas.openxmlformats.org/officeDocument/2006/math">
                    <m:oMathParaPr>
                      <m:jc m:val="center"/>
                    </m:oMathParaPr>
                    <m:oMath xmlns:m="http://schemas.openxmlformats.org/officeDocument/2006/math">
                      <m:r>
                        <a:rPr lang="en-CA" i="1">
                          <a:solidFill>
                            <a:schemeClr val="bg2"/>
                          </a:solidFill>
                          <a:latin typeface="Cambria Math" panose="02040503050406030204" pitchFamily="18" charset="0"/>
                          <a:ea typeface="Cambria Math" panose="02040503050406030204" pitchFamily="18" charset="0"/>
                        </a:rPr>
                        <m:t>𝜀</m:t>
                      </m:r>
                      <m:r>
                        <a:rPr lang="fr-CA" i="1">
                          <a:solidFill>
                            <a:schemeClr val="bg2"/>
                          </a:solidFill>
                          <a:latin typeface="Cambria Math" panose="02040503050406030204" pitchFamily="18" charset="0"/>
                          <a:ea typeface="Cambria Math" panose="02040503050406030204" pitchFamily="18" charset="0"/>
                        </a:rPr>
                        <m:t> ~ </m:t>
                      </m:r>
                      <m:r>
                        <a:rPr lang="fr-CA" i="1">
                          <a:solidFill>
                            <a:schemeClr val="bg2"/>
                          </a:solidFill>
                          <a:latin typeface="Cambria Math" panose="02040503050406030204" pitchFamily="18" charset="0"/>
                          <a:ea typeface="Cambria Math" panose="02040503050406030204" pitchFamily="18" charset="0"/>
                        </a:rPr>
                        <m:t>𝑁</m:t>
                      </m:r>
                      <m:d>
                        <m:dPr>
                          <m:ctrlPr>
                            <a:rPr lang="fr-CA" i="1">
                              <a:solidFill>
                                <a:schemeClr val="bg2"/>
                              </a:solidFill>
                              <a:latin typeface="Cambria Math" panose="02040503050406030204" pitchFamily="18" charset="0"/>
                              <a:ea typeface="Cambria Math" panose="02040503050406030204" pitchFamily="18" charset="0"/>
                            </a:rPr>
                          </m:ctrlPr>
                        </m:dPr>
                        <m:e>
                          <m:r>
                            <a:rPr lang="fr-CA" i="1">
                              <a:solidFill>
                                <a:schemeClr val="bg2"/>
                              </a:solidFill>
                              <a:latin typeface="Cambria Math" panose="02040503050406030204" pitchFamily="18" charset="0"/>
                              <a:ea typeface="Cambria Math" panose="02040503050406030204" pitchFamily="18" charset="0"/>
                            </a:rPr>
                            <m:t>0, </m:t>
                          </m:r>
                          <m:sSubSup>
                            <m:sSubSupPr>
                              <m:ctrlPr>
                                <a:rPr lang="fr-CA" i="1">
                                  <a:solidFill>
                                    <a:schemeClr val="bg2"/>
                                  </a:solidFill>
                                  <a:latin typeface="Cambria Math" panose="02040503050406030204" pitchFamily="18" charset="0"/>
                                  <a:ea typeface="Cambria Math" panose="02040503050406030204" pitchFamily="18" charset="0"/>
                                </a:rPr>
                              </m:ctrlPr>
                            </m:sSubSupPr>
                            <m:e>
                              <m:r>
                                <a:rPr lang="fr-CA" i="1">
                                  <a:solidFill>
                                    <a:schemeClr val="bg2"/>
                                  </a:solidFill>
                                  <a:latin typeface="Cambria Math" panose="02040503050406030204" pitchFamily="18" charset="0"/>
                                  <a:ea typeface="Cambria Math" panose="02040503050406030204" pitchFamily="18" charset="0"/>
                                </a:rPr>
                                <m:t>𝜎</m:t>
                              </m:r>
                            </m:e>
                            <m:sub>
                              <m:r>
                                <a:rPr lang="fr-CA" i="1">
                                  <a:solidFill>
                                    <a:schemeClr val="bg2"/>
                                  </a:solidFill>
                                  <a:latin typeface="Cambria Math" panose="02040503050406030204" pitchFamily="18" charset="0"/>
                                  <a:ea typeface="Cambria Math" panose="02040503050406030204" pitchFamily="18" charset="0"/>
                                </a:rPr>
                                <m:t>𝜀</m:t>
                              </m:r>
                            </m:sub>
                            <m:sup>
                              <m:r>
                                <a:rPr lang="fr-CA" i="1">
                                  <a:solidFill>
                                    <a:schemeClr val="bg2"/>
                                  </a:solidFill>
                                  <a:latin typeface="Cambria Math" panose="02040503050406030204" pitchFamily="18" charset="0"/>
                                  <a:ea typeface="Cambria Math" panose="02040503050406030204" pitchFamily="18" charset="0"/>
                                </a:rPr>
                                <m:t>2</m:t>
                              </m:r>
                            </m:sup>
                          </m:sSubSup>
                        </m:e>
                      </m:d>
                    </m:oMath>
                  </m:oMathPara>
                </a14:m>
                <a:endParaRPr lang="en-CA" dirty="0">
                  <a:solidFill>
                    <a:schemeClr val="bg2"/>
                  </a:solidFill>
                </a:endParaRPr>
              </a:p>
              <a:p>
                <a:pPr marL="457200" lvl="1" indent="0">
                  <a:buNone/>
                </a:pPr>
                <a:endParaRPr lang="en-CA" dirty="0">
                  <a:solidFill>
                    <a:schemeClr val="bg2"/>
                  </a:solidFill>
                </a:endParaRPr>
              </a:p>
              <a:p>
                <a:pPr marL="457200" lvl="1" indent="0">
                  <a:buNone/>
                </a:pPr>
                <a14:m>
                  <m:oMath xmlns:m="http://schemas.openxmlformats.org/officeDocument/2006/math">
                    <m:sSub>
                      <m:sSubPr>
                        <m:ctrlPr>
                          <a:rPr lang="fr-CA" i="1">
                            <a:solidFill>
                              <a:schemeClr val="bg2"/>
                            </a:solidFill>
                            <a:latin typeface="Cambria Math" panose="02040503050406030204" pitchFamily="18" charset="0"/>
                            <a:ea typeface="Cambria Math" panose="02040503050406030204" pitchFamily="18" charset="0"/>
                          </a:rPr>
                        </m:ctrlPr>
                      </m:sSubPr>
                      <m:e>
                        <m:r>
                          <a:rPr lang="fr-CA" i="1">
                            <a:solidFill>
                              <a:schemeClr val="bg2"/>
                            </a:solidFill>
                            <a:latin typeface="Cambria Math" panose="02040503050406030204" pitchFamily="18" charset="0"/>
                            <a:ea typeface="Cambria Math" panose="02040503050406030204" pitchFamily="18" charset="0"/>
                          </a:rPr>
                          <m:t>𝜑</m:t>
                        </m:r>
                      </m:e>
                      <m:sub>
                        <m:r>
                          <a:rPr lang="fr-CA" i="1">
                            <a:solidFill>
                              <a:schemeClr val="bg2"/>
                            </a:solidFill>
                            <a:latin typeface="Cambria Math" panose="02040503050406030204" pitchFamily="18" charset="0"/>
                            <a:ea typeface="Cambria Math" panose="02040503050406030204" pitchFamily="18" charset="0"/>
                          </a:rPr>
                          <m:t>𝑑𝑒𝑣</m:t>
                        </m:r>
                      </m:sub>
                    </m:sSub>
                  </m:oMath>
                </a14:m>
                <a:r>
                  <a:rPr lang="en-CA" dirty="0">
                    <a:solidFill>
                      <a:schemeClr val="bg2"/>
                    </a:solidFill>
                  </a:rPr>
                  <a:t> and </a:t>
                </a:r>
                <a14:m>
                  <m:oMath xmlns:m="http://schemas.openxmlformats.org/officeDocument/2006/math">
                    <m:sSub>
                      <m:sSubPr>
                        <m:ctrlPr>
                          <a:rPr lang="fr-CA" i="1">
                            <a:solidFill>
                              <a:schemeClr val="bg2"/>
                            </a:solidFill>
                            <a:latin typeface="Cambria Math" panose="02040503050406030204" pitchFamily="18" charset="0"/>
                            <a:ea typeface="Cambria Math" panose="02040503050406030204" pitchFamily="18" charset="0"/>
                          </a:rPr>
                        </m:ctrlPr>
                      </m:sSubPr>
                      <m:e>
                        <m:r>
                          <a:rPr lang="fr-CA" i="1">
                            <a:solidFill>
                              <a:schemeClr val="bg2"/>
                            </a:solidFill>
                            <a:latin typeface="Cambria Math" panose="02040503050406030204" pitchFamily="18" charset="0"/>
                            <a:ea typeface="Cambria Math" panose="02040503050406030204" pitchFamily="18" charset="0"/>
                          </a:rPr>
                          <m:t>𝜑</m:t>
                        </m:r>
                      </m:e>
                      <m:sub>
                        <m:r>
                          <a:rPr lang="fr-CA" i="1">
                            <a:solidFill>
                              <a:schemeClr val="bg2"/>
                            </a:solidFill>
                            <a:latin typeface="Cambria Math" panose="02040503050406030204" pitchFamily="18" charset="0"/>
                            <a:ea typeface="Cambria Math" panose="02040503050406030204" pitchFamily="18" charset="0"/>
                          </a:rPr>
                          <m:t>𝑓𝑙𝑒𝑥</m:t>
                        </m:r>
                      </m:sub>
                    </m:sSub>
                    <m:r>
                      <a:rPr lang="fr-CA" i="1">
                        <a:solidFill>
                          <a:schemeClr val="bg2"/>
                        </a:solidFill>
                        <a:latin typeface="Cambria Math" panose="02040503050406030204" pitchFamily="18" charset="0"/>
                        <a:ea typeface="Cambria Math" panose="02040503050406030204" pitchFamily="18" charset="0"/>
                      </a:rPr>
                      <m:t> </m:t>
                    </m:r>
                  </m:oMath>
                </a14:m>
                <a:r>
                  <a:rPr lang="en-CA" dirty="0">
                    <a:solidFill>
                      <a:schemeClr val="bg2"/>
                    </a:solidFill>
                  </a:rPr>
                  <a:t>= the slope of a linear regression of behaviour against the environmental values (i.e. a reaction norm).</a:t>
                </a:r>
              </a:p>
              <a:p>
                <a:pPr marL="457200" lvl="1" indent="0">
                  <a:buNone/>
                </a:pPr>
                <a14:m>
                  <m:oMath xmlns:m="http://schemas.openxmlformats.org/officeDocument/2006/math">
                    <m:r>
                      <a:rPr lang="fr-CA" i="1" smtClean="0">
                        <a:solidFill>
                          <a:schemeClr val="bg2"/>
                        </a:solidFill>
                        <a:latin typeface="Cambria Math" panose="02040503050406030204" pitchFamily="18" charset="0"/>
                        <a:ea typeface="Cambria Math" panose="02040503050406030204" pitchFamily="18" charset="0"/>
                      </a:rPr>
                      <m:t>𝜀</m:t>
                    </m:r>
                    <m:r>
                      <a:rPr lang="fr-CA" i="1" smtClean="0">
                        <a:solidFill>
                          <a:schemeClr val="bg2"/>
                        </a:solidFill>
                        <a:latin typeface="Cambria Math" panose="02040503050406030204" pitchFamily="18" charset="0"/>
                        <a:ea typeface="Cambria Math" panose="02040503050406030204" pitchFamily="18" charset="0"/>
                      </a:rPr>
                      <m:t> </m:t>
                    </m:r>
                  </m:oMath>
                </a14:m>
                <a:r>
                  <a:rPr lang="en-CA" dirty="0">
                    <a:solidFill>
                      <a:schemeClr val="bg2"/>
                    </a:solidFill>
                  </a:rPr>
                  <a:t>= A stochastic deviation from the predicted behavioural value.</a:t>
                </a:r>
              </a:p>
              <a:p>
                <a:pPr lvl="1"/>
                <a:endParaRPr lang="en-CA" dirty="0">
                  <a:solidFill>
                    <a:schemeClr val="bg2"/>
                  </a:solidFill>
                </a:endParaRPr>
              </a:p>
            </p:txBody>
          </p:sp>
        </mc:Choice>
        <mc:Fallback xmlns="">
          <p:sp>
            <p:nvSpPr>
              <p:cNvPr id="3" name="Content Placeholder 2">
                <a:extLst>
                  <a:ext uri="{FF2B5EF4-FFF2-40B4-BE49-F238E27FC236}">
                    <a16:creationId xmlns:a16="http://schemas.microsoft.com/office/drawing/2014/main" id="{46B05C71-9885-563E-685C-EAF849744A38}"/>
                  </a:ext>
                </a:extLst>
              </p:cNvPr>
              <p:cNvSpPr>
                <a:spLocks noGrp="1" noRot="1" noChangeAspect="1" noMove="1" noResize="1" noEditPoints="1" noAdjustHandles="1" noChangeArrowheads="1" noChangeShapeType="1" noTextEdit="1"/>
              </p:cNvSpPr>
              <p:nvPr>
                <p:ph idx="1"/>
              </p:nvPr>
            </p:nvSpPr>
            <p:spPr>
              <a:blipFill>
                <a:blip r:embed="rId5"/>
                <a:stretch>
                  <a:fillRect l="-928" t="-3501" b="-2661"/>
                </a:stretch>
              </a:blipFill>
            </p:spPr>
            <p:txBody>
              <a:bodyPr/>
              <a:lstStyle/>
              <a:p>
                <a:r>
                  <a:rPr lang="fr-CA">
                    <a:noFill/>
                  </a:rPr>
                  <a:t> </a:t>
                </a:r>
              </a:p>
            </p:txBody>
          </p:sp>
        </mc:Fallback>
      </mc:AlternateContent>
      <p:sp>
        <p:nvSpPr>
          <p:cNvPr id="4" name="Date Placeholder 3">
            <a:extLst>
              <a:ext uri="{FF2B5EF4-FFF2-40B4-BE49-F238E27FC236}">
                <a16:creationId xmlns:a16="http://schemas.microsoft.com/office/drawing/2014/main" id="{CBC1232E-3454-0BF0-7B62-7244F64FDE84}"/>
              </a:ext>
            </a:extLst>
          </p:cNvPr>
          <p:cNvSpPr>
            <a:spLocks noGrp="1"/>
          </p:cNvSpPr>
          <p:nvPr>
            <p:ph type="dt" sz="half" idx="10"/>
          </p:nvPr>
        </p:nvSpPr>
        <p:spPr/>
        <p:txBody>
          <a:bodyPr/>
          <a:lstStyle/>
          <a:p>
            <a:fld id="{55CDBBE2-94C6-483A-9691-E2A288D92FAA}" type="datetime1">
              <a:rPr lang="en-US" smtClean="0"/>
              <a:t>5/21/2023</a:t>
            </a:fld>
            <a:endParaRPr lang="en-US"/>
          </a:p>
        </p:txBody>
      </p:sp>
      <p:sp>
        <p:nvSpPr>
          <p:cNvPr id="5" name="Footer Placeholder 4">
            <a:extLst>
              <a:ext uri="{FF2B5EF4-FFF2-40B4-BE49-F238E27FC236}">
                <a16:creationId xmlns:a16="http://schemas.microsoft.com/office/drawing/2014/main" id="{A735E508-E18D-451D-A08F-3D27389946F4}"/>
              </a:ext>
            </a:extLst>
          </p:cNvPr>
          <p:cNvSpPr>
            <a:spLocks noGrp="1"/>
          </p:cNvSpPr>
          <p:nvPr>
            <p:ph type="ftr" sz="quarter" idx="11"/>
          </p:nvPr>
        </p:nvSpPr>
        <p:spPr/>
        <p:txBody>
          <a:bodyPr/>
          <a:lstStyle/>
          <a:p>
            <a:r>
              <a:rPr lang="en-US"/>
              <a:t>Robertson 1966, Price 1970, Falconer 1981, </a:t>
            </a:r>
            <a:r>
              <a:rPr lang="en-US" err="1"/>
              <a:t>Lande</a:t>
            </a:r>
            <a:r>
              <a:rPr lang="en-US"/>
              <a:t> and Arnold 1983, Lynch and Walsh 1998</a:t>
            </a:r>
          </a:p>
        </p:txBody>
      </p:sp>
      <p:sp>
        <p:nvSpPr>
          <p:cNvPr id="6" name="Slide Number Placeholder 5">
            <a:extLst>
              <a:ext uri="{FF2B5EF4-FFF2-40B4-BE49-F238E27FC236}">
                <a16:creationId xmlns:a16="http://schemas.microsoft.com/office/drawing/2014/main" id="{4AEC44D5-C274-1EED-96D9-1A7C3524FC5F}"/>
              </a:ext>
            </a:extLst>
          </p:cNvPr>
          <p:cNvSpPr>
            <a:spLocks noGrp="1"/>
          </p:cNvSpPr>
          <p:nvPr>
            <p:ph type="sldNum" sz="quarter" idx="12"/>
          </p:nvPr>
        </p:nvSpPr>
        <p:spPr/>
        <p:txBody>
          <a:bodyPr/>
          <a:lstStyle/>
          <a:p>
            <a:fld id="{374D1DFD-1AE9-48A7-8D31-590FBB96A6C3}" type="slidenum">
              <a:rPr lang="en-US" smtClean="0"/>
              <a:t>3</a:t>
            </a:fld>
            <a:endParaRPr lang="en-US"/>
          </a:p>
        </p:txBody>
      </p:sp>
    </p:spTree>
    <p:extLst>
      <p:ext uri="{BB962C8B-B14F-4D97-AF65-F5344CB8AC3E}">
        <p14:creationId xmlns:p14="http://schemas.microsoft.com/office/powerpoint/2010/main" val="819084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3C1A77C9-13F6-E730-7108-5AEC057C748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466031-59CD-48C7-F3BB-C608B6E7AEB2}"/>
              </a:ext>
            </a:extLst>
          </p:cNvPr>
          <p:cNvSpPr>
            <a:spLocks noGrp="1"/>
          </p:cNvSpPr>
          <p:nvPr>
            <p:ph type="title"/>
          </p:nvPr>
        </p:nvSpPr>
        <p:spPr/>
        <p:txBody>
          <a:bodyPr/>
          <a:lstStyle/>
          <a:p>
            <a:r>
              <a:rPr lang="en-CA">
                <a:solidFill>
                  <a:schemeClr val="bg2"/>
                </a:solidFill>
              </a:rPr>
              <a:t>The basics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B05C71-9885-563E-685C-EAF849744A38}"/>
                  </a:ext>
                </a:extLst>
              </p:cNvPr>
              <p:cNvSpPr>
                <a:spLocks noGrp="1"/>
              </p:cNvSpPr>
              <p:nvPr>
                <p:ph idx="1"/>
              </p:nvPr>
            </p:nvSpPr>
            <p:spPr/>
            <p:txBody>
              <a:bodyPr>
                <a:normAutofit/>
              </a:bodyPr>
              <a:lstStyle/>
              <a:p>
                <a:r>
                  <a:rPr lang="en-CA">
                    <a:solidFill>
                      <a:schemeClr val="bg2"/>
                    </a:solidFill>
                  </a:rPr>
                  <a:t>Estimating the selection differential (change in </a:t>
                </a:r>
                <a14:m>
                  <m:oMath xmlns:m="http://schemas.openxmlformats.org/officeDocument/2006/math">
                    <m:acc>
                      <m:accPr>
                        <m:chr m:val="̅"/>
                        <m:ctrlPr>
                          <a:rPr lang="en-CA" i="1" smtClean="0">
                            <a:solidFill>
                              <a:schemeClr val="bg2"/>
                            </a:solidFill>
                            <a:latin typeface="Cambria Math" panose="02040503050406030204" pitchFamily="18" charset="0"/>
                          </a:rPr>
                        </m:ctrlPr>
                      </m:accPr>
                      <m:e>
                        <m:r>
                          <a:rPr lang="fr-CA" b="0" i="1" smtClean="0">
                            <a:solidFill>
                              <a:schemeClr val="bg2"/>
                            </a:solidFill>
                            <a:latin typeface="Cambria Math" panose="02040503050406030204" pitchFamily="18" charset="0"/>
                          </a:rPr>
                          <m:t>𝑝</m:t>
                        </m:r>
                      </m:e>
                    </m:acc>
                  </m:oMath>
                </a14:m>
                <a:r>
                  <a:rPr lang="en-CA">
                    <a:solidFill>
                      <a:schemeClr val="bg2"/>
                    </a:solidFill>
                  </a:rPr>
                  <a:t> within generations)</a:t>
                </a:r>
              </a:p>
              <a:p>
                <a:pPr lvl="1"/>
                <a:endParaRPr lang="en-CA">
                  <a:solidFill>
                    <a:schemeClr val="bg2"/>
                  </a:solidFill>
                </a:endParaRPr>
              </a:p>
              <a:p>
                <a:pPr marL="457200" lvl="1" indent="0">
                  <a:buNone/>
                </a:pPr>
                <a14:m>
                  <m:oMathPara xmlns:m="http://schemas.openxmlformats.org/officeDocument/2006/math">
                    <m:oMathParaPr>
                      <m:jc m:val="center"/>
                    </m:oMathParaPr>
                    <m:oMath xmlns:m="http://schemas.openxmlformats.org/officeDocument/2006/math">
                      <m:r>
                        <m:rPr>
                          <m:sty m:val="p"/>
                        </m:rPr>
                        <a:rPr lang="en-CA" i="1">
                          <a:solidFill>
                            <a:schemeClr val="bg2"/>
                          </a:solidFill>
                          <a:latin typeface="Cambria Math" panose="02040503050406030204" pitchFamily="18" charset="0"/>
                          <a:ea typeface="Cambria Math" panose="02040503050406030204" pitchFamily="18" charset="0"/>
                        </a:rPr>
                        <m:t>S</m:t>
                      </m:r>
                      <m:r>
                        <a:rPr lang="fr-CA" b="0" i="1" smtClean="0">
                          <a:solidFill>
                            <a:schemeClr val="bg2"/>
                          </a:solidFill>
                          <a:latin typeface="Cambria Math" panose="02040503050406030204" pitchFamily="18" charset="0"/>
                          <a:ea typeface="Cambria Math" panose="02040503050406030204" pitchFamily="18" charset="0"/>
                        </a:rPr>
                        <m:t>= </m:t>
                      </m:r>
                      <m:r>
                        <a:rPr lang="fr-CA" b="0" i="1" smtClean="0">
                          <a:solidFill>
                            <a:schemeClr val="bg2"/>
                          </a:solidFill>
                          <a:latin typeface="Cambria Math" panose="02040503050406030204" pitchFamily="18" charset="0"/>
                          <a:ea typeface="Cambria Math" panose="02040503050406030204" pitchFamily="18" charset="0"/>
                        </a:rPr>
                        <m:t>𝛽</m:t>
                      </m:r>
                      <m:r>
                        <a:rPr lang="fr-CA" b="0" i="1" smtClean="0">
                          <a:solidFill>
                            <a:schemeClr val="bg2"/>
                          </a:solidFill>
                          <a:latin typeface="Cambria Math" panose="02040503050406030204" pitchFamily="18" charset="0"/>
                          <a:ea typeface="Cambria Math" panose="02040503050406030204" pitchFamily="18" charset="0"/>
                        </a:rPr>
                        <m:t> </m:t>
                      </m:r>
                      <m:sSubSup>
                        <m:sSubSupPr>
                          <m:ctrlPr>
                            <a:rPr lang="fr-CA" b="0" i="1" smtClean="0">
                              <a:solidFill>
                                <a:schemeClr val="bg2"/>
                              </a:solidFill>
                              <a:latin typeface="Cambria Math" panose="02040503050406030204" pitchFamily="18" charset="0"/>
                              <a:ea typeface="Cambria Math" panose="02040503050406030204" pitchFamily="18" charset="0"/>
                            </a:rPr>
                          </m:ctrlPr>
                        </m:sSubSupPr>
                        <m:e>
                          <m:r>
                            <m:rPr>
                              <m:sty m:val="p"/>
                            </m:rPr>
                            <a:rPr lang="el-GR" b="0" i="1" smtClean="0">
                              <a:solidFill>
                                <a:schemeClr val="bg2"/>
                              </a:solidFill>
                              <a:latin typeface="Cambria Math" panose="02040503050406030204" pitchFamily="18" charset="0"/>
                              <a:ea typeface="Cambria Math" panose="02040503050406030204" pitchFamily="18" charset="0"/>
                            </a:rPr>
                            <m:t>σ</m:t>
                          </m:r>
                        </m:e>
                        <m:sub>
                          <m:r>
                            <a:rPr lang="fr-CA" b="0" i="1" smtClean="0">
                              <a:solidFill>
                                <a:schemeClr val="bg2"/>
                              </a:solidFill>
                              <a:latin typeface="Cambria Math" panose="02040503050406030204" pitchFamily="18" charset="0"/>
                              <a:ea typeface="Cambria Math" panose="02040503050406030204" pitchFamily="18" charset="0"/>
                            </a:rPr>
                            <m:t>𝑝</m:t>
                          </m:r>
                        </m:sub>
                        <m:sup>
                          <m:r>
                            <a:rPr lang="fr-CA" b="0" i="1" smtClean="0">
                              <a:solidFill>
                                <a:schemeClr val="bg2"/>
                              </a:solidFill>
                              <a:latin typeface="Cambria Math" panose="02040503050406030204" pitchFamily="18" charset="0"/>
                              <a:ea typeface="Cambria Math" panose="02040503050406030204" pitchFamily="18" charset="0"/>
                            </a:rPr>
                            <m:t>2</m:t>
                          </m:r>
                        </m:sup>
                      </m:sSubSup>
                    </m:oMath>
                  </m:oMathPara>
                </a14:m>
                <a:endParaRPr lang="en-CA">
                  <a:solidFill>
                    <a:schemeClr val="bg2"/>
                  </a:solidFill>
                </a:endParaRPr>
              </a:p>
              <a:p>
                <a:r>
                  <a:rPr lang="en-CA">
                    <a:solidFill>
                      <a:schemeClr val="bg2"/>
                    </a:solidFill>
                  </a:rPr>
                  <a:t>Estimating the evolutionary response (change in  </a:t>
                </a:r>
                <a14:m>
                  <m:oMath xmlns:m="http://schemas.openxmlformats.org/officeDocument/2006/math">
                    <m:acc>
                      <m:accPr>
                        <m:chr m:val="̅"/>
                        <m:ctrlPr>
                          <a:rPr lang="en-CA" i="1">
                            <a:solidFill>
                              <a:schemeClr val="bg2"/>
                            </a:solidFill>
                            <a:latin typeface="Cambria Math" panose="02040503050406030204" pitchFamily="18" charset="0"/>
                          </a:rPr>
                        </m:ctrlPr>
                      </m:accPr>
                      <m:e>
                        <m:r>
                          <a:rPr lang="fr-CA" i="1">
                            <a:solidFill>
                              <a:schemeClr val="bg2"/>
                            </a:solidFill>
                            <a:latin typeface="Cambria Math" panose="02040503050406030204" pitchFamily="18" charset="0"/>
                          </a:rPr>
                          <m:t>𝑝</m:t>
                        </m:r>
                      </m:e>
                    </m:acc>
                  </m:oMath>
                </a14:m>
                <a:r>
                  <a:rPr lang="en-CA">
                    <a:solidFill>
                      <a:schemeClr val="bg2"/>
                    </a:solidFill>
                  </a:rPr>
                  <a:t> between generations)</a:t>
                </a:r>
              </a:p>
              <a:p>
                <a:pPr marL="457200" lvl="1" indent="0">
                  <a:buNone/>
                </a:pPr>
                <a14:m>
                  <m:oMathPara xmlns:m="http://schemas.openxmlformats.org/officeDocument/2006/math">
                    <m:oMathParaPr>
                      <m:jc m:val="center"/>
                    </m:oMathParaPr>
                    <m:oMath xmlns:m="http://schemas.openxmlformats.org/officeDocument/2006/math">
                      <m:r>
                        <a:rPr lang="en-CA" i="1" smtClean="0">
                          <a:solidFill>
                            <a:schemeClr val="bg2"/>
                          </a:solidFill>
                          <a:latin typeface="Cambria Math" panose="02040503050406030204" pitchFamily="18" charset="0"/>
                          <a:ea typeface="Cambria Math" panose="02040503050406030204" pitchFamily="18" charset="0"/>
                        </a:rPr>
                        <m:t>∆</m:t>
                      </m:r>
                      <m:r>
                        <a:rPr lang="fr-CA" b="0" i="1" smtClean="0">
                          <a:solidFill>
                            <a:schemeClr val="bg2"/>
                          </a:solidFill>
                          <a:latin typeface="Cambria Math" panose="02040503050406030204" pitchFamily="18" charset="0"/>
                          <a:ea typeface="Cambria Math" panose="02040503050406030204" pitchFamily="18" charset="0"/>
                        </a:rPr>
                        <m:t>𝑝</m:t>
                      </m:r>
                      <m:r>
                        <a:rPr lang="fr-CA" b="0" i="1" smtClean="0">
                          <a:solidFill>
                            <a:schemeClr val="bg2"/>
                          </a:solidFill>
                          <a:latin typeface="Cambria Math" panose="02040503050406030204" pitchFamily="18" charset="0"/>
                          <a:ea typeface="Cambria Math" panose="02040503050406030204" pitchFamily="18" charset="0"/>
                        </a:rPr>
                        <m:t>=</m:t>
                      </m:r>
                      <m:r>
                        <a:rPr lang="fr-CA" b="0" i="1" smtClean="0">
                          <a:solidFill>
                            <a:schemeClr val="bg2"/>
                          </a:solidFill>
                          <a:latin typeface="Cambria Math" panose="02040503050406030204" pitchFamily="18" charset="0"/>
                          <a:ea typeface="Cambria Math" panose="02040503050406030204" pitchFamily="18" charset="0"/>
                        </a:rPr>
                        <m:t>𝑆</m:t>
                      </m:r>
                      <m:r>
                        <a:rPr lang="fr-CA" b="0" i="1" smtClean="0">
                          <a:solidFill>
                            <a:schemeClr val="bg2"/>
                          </a:solidFill>
                          <a:latin typeface="Cambria Math" panose="02040503050406030204" pitchFamily="18" charset="0"/>
                          <a:ea typeface="Cambria Math" panose="02040503050406030204" pitchFamily="18" charset="0"/>
                        </a:rPr>
                        <m:t> </m:t>
                      </m:r>
                      <m:sSubSup>
                        <m:sSubSupPr>
                          <m:ctrlPr>
                            <a:rPr lang="fr-CA" b="0" i="1" smtClean="0">
                              <a:solidFill>
                                <a:schemeClr val="bg2"/>
                              </a:solidFill>
                              <a:latin typeface="Cambria Math" panose="02040503050406030204" pitchFamily="18" charset="0"/>
                              <a:ea typeface="Cambria Math" panose="02040503050406030204" pitchFamily="18" charset="0"/>
                            </a:rPr>
                          </m:ctrlPr>
                        </m:sSubSupPr>
                        <m:e>
                          <m:r>
                            <a:rPr lang="fr-CA" b="0" i="1" smtClean="0">
                              <a:solidFill>
                                <a:schemeClr val="bg2"/>
                              </a:solidFill>
                              <a:latin typeface="Cambria Math" panose="02040503050406030204" pitchFamily="18" charset="0"/>
                              <a:ea typeface="Cambria Math" panose="02040503050406030204" pitchFamily="18" charset="0"/>
                            </a:rPr>
                            <m:t>h</m:t>
                          </m:r>
                        </m:e>
                        <m:sub>
                          <m:r>
                            <a:rPr lang="fr-CA" b="0" i="1" smtClean="0">
                              <a:solidFill>
                                <a:schemeClr val="bg2"/>
                              </a:solidFill>
                              <a:latin typeface="Cambria Math" panose="02040503050406030204" pitchFamily="18" charset="0"/>
                              <a:ea typeface="Cambria Math" panose="02040503050406030204" pitchFamily="18" charset="0"/>
                            </a:rPr>
                            <m:t>𝑝</m:t>
                          </m:r>
                        </m:sub>
                        <m:sup>
                          <m:r>
                            <a:rPr lang="fr-CA" b="0" i="1" smtClean="0">
                              <a:solidFill>
                                <a:schemeClr val="bg2"/>
                              </a:solidFill>
                              <a:latin typeface="Cambria Math" panose="02040503050406030204" pitchFamily="18" charset="0"/>
                              <a:ea typeface="Cambria Math" panose="02040503050406030204" pitchFamily="18" charset="0"/>
                            </a:rPr>
                            <m:t>2</m:t>
                          </m:r>
                        </m:sup>
                      </m:sSubSup>
                    </m:oMath>
                  </m:oMathPara>
                </a14:m>
                <a:endParaRPr lang="en-CA">
                  <a:solidFill>
                    <a:schemeClr val="bg2"/>
                  </a:solidFill>
                </a:endParaRPr>
              </a:p>
              <a:p>
                <a:pPr marL="457200" lvl="1" indent="0">
                  <a:buNone/>
                </a:pPr>
                <a:endParaRPr lang="en-CA">
                  <a:solidFill>
                    <a:schemeClr val="bg2"/>
                  </a:solidFill>
                </a:endParaRPr>
              </a:p>
              <a:p>
                <a:pPr marL="457200" lvl="1" indent="0">
                  <a:buNone/>
                </a:pPr>
                <a14:m>
                  <m:oMath xmlns:m="http://schemas.openxmlformats.org/officeDocument/2006/math">
                    <m:r>
                      <a:rPr lang="en-CA" i="1" smtClean="0">
                        <a:solidFill>
                          <a:schemeClr val="bg2"/>
                        </a:solidFill>
                        <a:latin typeface="Cambria Math" panose="02040503050406030204" pitchFamily="18" charset="0"/>
                        <a:ea typeface="Cambria Math" panose="02040503050406030204" pitchFamily="18" charset="0"/>
                      </a:rPr>
                      <m:t>𝛽</m:t>
                    </m:r>
                  </m:oMath>
                </a14:m>
                <a:r>
                  <a:rPr lang="en-CA">
                    <a:solidFill>
                      <a:schemeClr val="bg2"/>
                    </a:solidFill>
                  </a:rPr>
                  <a:t> = the slope of a linear regression of fitness against the phenotypic values.</a:t>
                </a:r>
              </a:p>
              <a:p>
                <a:pPr marL="457200" lvl="1" indent="0">
                  <a:buNone/>
                </a:pPr>
                <a14:m>
                  <m:oMath xmlns:m="http://schemas.openxmlformats.org/officeDocument/2006/math">
                    <m:sSubSup>
                      <m:sSubSupPr>
                        <m:ctrlPr>
                          <a:rPr lang="en-CA" i="1" smtClean="0">
                            <a:solidFill>
                              <a:schemeClr val="bg2"/>
                            </a:solidFill>
                            <a:latin typeface="Cambria Math" panose="02040503050406030204" pitchFamily="18" charset="0"/>
                          </a:rPr>
                        </m:ctrlPr>
                      </m:sSubSupPr>
                      <m:e>
                        <m:r>
                          <a:rPr lang="en-CA" i="1" smtClean="0">
                            <a:solidFill>
                              <a:schemeClr val="bg2"/>
                            </a:solidFill>
                            <a:latin typeface="Cambria Math" panose="02040503050406030204" pitchFamily="18" charset="0"/>
                            <a:ea typeface="Cambria Math" panose="02040503050406030204" pitchFamily="18" charset="0"/>
                          </a:rPr>
                          <m:t>𝜎</m:t>
                        </m:r>
                      </m:e>
                      <m:sub>
                        <m:r>
                          <a:rPr lang="fr-CA" b="0" i="1" smtClean="0">
                            <a:solidFill>
                              <a:schemeClr val="bg2"/>
                            </a:solidFill>
                            <a:latin typeface="Cambria Math" panose="02040503050406030204" pitchFamily="18" charset="0"/>
                          </a:rPr>
                          <m:t>𝑝</m:t>
                        </m:r>
                      </m:sub>
                      <m:sup>
                        <m:r>
                          <a:rPr lang="fr-CA" b="0" i="1" smtClean="0">
                            <a:solidFill>
                              <a:schemeClr val="bg2"/>
                            </a:solidFill>
                            <a:latin typeface="Cambria Math" panose="02040503050406030204" pitchFamily="18" charset="0"/>
                          </a:rPr>
                          <m:t>2</m:t>
                        </m:r>
                      </m:sup>
                    </m:sSubSup>
                  </m:oMath>
                </a14:m>
                <a:r>
                  <a:rPr lang="en-CA">
                    <a:solidFill>
                      <a:schemeClr val="bg2"/>
                    </a:solidFill>
                  </a:rPr>
                  <a:t> = the phenotypic variance or the genetic additive variance of the trait.</a:t>
                </a:r>
              </a:p>
              <a:p>
                <a:pPr marL="457200" lvl="1" indent="0">
                  <a:buNone/>
                </a:pPr>
                <a14:m>
                  <m:oMath xmlns:m="http://schemas.openxmlformats.org/officeDocument/2006/math">
                    <m:sSubSup>
                      <m:sSubSupPr>
                        <m:ctrlPr>
                          <a:rPr lang="en-CA" i="1" smtClean="0">
                            <a:solidFill>
                              <a:schemeClr val="bg2"/>
                            </a:solidFill>
                            <a:latin typeface="Cambria Math" panose="02040503050406030204" pitchFamily="18" charset="0"/>
                          </a:rPr>
                        </m:ctrlPr>
                      </m:sSubSupPr>
                      <m:e>
                        <m:r>
                          <a:rPr lang="fr-CA" b="0" i="1" smtClean="0">
                            <a:solidFill>
                              <a:schemeClr val="bg2"/>
                            </a:solidFill>
                            <a:latin typeface="Cambria Math" panose="02040503050406030204" pitchFamily="18" charset="0"/>
                          </a:rPr>
                          <m:t>h</m:t>
                        </m:r>
                      </m:e>
                      <m:sub>
                        <m:r>
                          <a:rPr lang="fr-CA" b="0" i="1" smtClean="0">
                            <a:solidFill>
                              <a:schemeClr val="bg2"/>
                            </a:solidFill>
                            <a:latin typeface="Cambria Math" panose="02040503050406030204" pitchFamily="18" charset="0"/>
                          </a:rPr>
                          <m:t>𝑝</m:t>
                        </m:r>
                      </m:sub>
                      <m:sup>
                        <m:r>
                          <a:rPr lang="fr-CA" b="0" i="1" smtClean="0">
                            <a:solidFill>
                              <a:schemeClr val="bg2"/>
                            </a:solidFill>
                            <a:latin typeface="Cambria Math" panose="02040503050406030204" pitchFamily="18" charset="0"/>
                          </a:rPr>
                          <m:t>2</m:t>
                        </m:r>
                      </m:sup>
                    </m:sSubSup>
                  </m:oMath>
                </a14:m>
                <a:r>
                  <a:rPr lang="en-CA">
                    <a:solidFill>
                      <a:schemeClr val="bg2"/>
                    </a:solidFill>
                  </a:rPr>
                  <a:t> = the heritability of the trait (</a:t>
                </a:r>
                <a14:m>
                  <m:oMath xmlns:m="http://schemas.openxmlformats.org/officeDocument/2006/math">
                    <m:f>
                      <m:fPr>
                        <m:type m:val="skw"/>
                        <m:ctrlPr>
                          <a:rPr lang="en-CA" i="1">
                            <a:solidFill>
                              <a:schemeClr val="bg2"/>
                            </a:solidFill>
                            <a:latin typeface="Cambria Math" panose="02040503050406030204" pitchFamily="18" charset="0"/>
                          </a:rPr>
                        </m:ctrlPr>
                      </m:fPr>
                      <m:num>
                        <m:sSubSup>
                          <m:sSubSupPr>
                            <m:ctrlPr>
                              <a:rPr lang="en-CA" i="1">
                                <a:solidFill>
                                  <a:schemeClr val="bg2"/>
                                </a:solidFill>
                                <a:latin typeface="Cambria Math" panose="02040503050406030204" pitchFamily="18" charset="0"/>
                              </a:rPr>
                            </m:ctrlPr>
                          </m:sSubSupPr>
                          <m:e>
                            <m:r>
                              <a:rPr lang="en-CA" i="1" smtClean="0">
                                <a:solidFill>
                                  <a:schemeClr val="bg2"/>
                                </a:solidFill>
                                <a:latin typeface="Cambria Math" panose="02040503050406030204" pitchFamily="18" charset="0"/>
                                <a:ea typeface="Cambria Math" panose="02040503050406030204" pitchFamily="18" charset="0"/>
                              </a:rPr>
                              <m:t>𝜎</m:t>
                            </m:r>
                          </m:e>
                          <m:sub>
                            <m:r>
                              <a:rPr lang="fr-CA" b="0" i="1" smtClean="0">
                                <a:solidFill>
                                  <a:schemeClr val="bg2"/>
                                </a:solidFill>
                                <a:latin typeface="Cambria Math" panose="02040503050406030204" pitchFamily="18" charset="0"/>
                              </a:rPr>
                              <m:t>𝐴</m:t>
                            </m:r>
                          </m:sub>
                          <m:sup>
                            <m:r>
                              <a:rPr lang="fr-CA" b="0" i="1" smtClean="0">
                                <a:solidFill>
                                  <a:schemeClr val="bg2"/>
                                </a:solidFill>
                                <a:latin typeface="Cambria Math" panose="02040503050406030204" pitchFamily="18" charset="0"/>
                              </a:rPr>
                              <m:t>2</m:t>
                            </m:r>
                          </m:sup>
                        </m:sSubSup>
                      </m:num>
                      <m:den>
                        <m:sSubSup>
                          <m:sSubSupPr>
                            <m:ctrlPr>
                              <a:rPr lang="en-CA" i="1">
                                <a:solidFill>
                                  <a:schemeClr val="bg2"/>
                                </a:solidFill>
                                <a:latin typeface="Cambria Math" panose="02040503050406030204" pitchFamily="18" charset="0"/>
                              </a:rPr>
                            </m:ctrlPr>
                          </m:sSubSupPr>
                          <m:e>
                            <m:r>
                              <a:rPr lang="en-CA" i="1" smtClean="0">
                                <a:solidFill>
                                  <a:schemeClr val="bg2"/>
                                </a:solidFill>
                                <a:latin typeface="Cambria Math" panose="02040503050406030204" pitchFamily="18" charset="0"/>
                                <a:ea typeface="Cambria Math" panose="02040503050406030204" pitchFamily="18" charset="0"/>
                              </a:rPr>
                              <m:t>𝜎</m:t>
                            </m:r>
                          </m:e>
                          <m:sub>
                            <m:r>
                              <a:rPr lang="fr-CA" b="0" i="1" smtClean="0">
                                <a:solidFill>
                                  <a:schemeClr val="bg2"/>
                                </a:solidFill>
                                <a:latin typeface="Cambria Math" panose="02040503050406030204" pitchFamily="18" charset="0"/>
                              </a:rPr>
                              <m:t> </m:t>
                            </m:r>
                            <m:r>
                              <a:rPr lang="fr-CA" b="0" i="1" smtClean="0">
                                <a:solidFill>
                                  <a:schemeClr val="bg2"/>
                                </a:solidFill>
                                <a:latin typeface="Cambria Math" panose="02040503050406030204" pitchFamily="18" charset="0"/>
                              </a:rPr>
                              <m:t>𝑝</m:t>
                            </m:r>
                          </m:sub>
                          <m:sup>
                            <m:r>
                              <a:rPr lang="fr-CA" b="0" i="1" smtClean="0">
                                <a:solidFill>
                                  <a:schemeClr val="bg2"/>
                                </a:solidFill>
                                <a:latin typeface="Cambria Math" panose="02040503050406030204" pitchFamily="18" charset="0"/>
                              </a:rPr>
                              <m:t>2</m:t>
                            </m:r>
                          </m:sup>
                        </m:sSubSup>
                      </m:den>
                    </m:f>
                  </m:oMath>
                </a14:m>
                <a:r>
                  <a:rPr lang="en-CA">
                    <a:solidFill>
                      <a:schemeClr val="bg2"/>
                    </a:solidFill>
                  </a:rPr>
                  <a:t>).</a:t>
                </a:r>
              </a:p>
              <a:p>
                <a:pPr lvl="1"/>
                <a:endParaRPr lang="en-CA">
                  <a:solidFill>
                    <a:schemeClr val="bg2"/>
                  </a:solidFill>
                </a:endParaRPr>
              </a:p>
            </p:txBody>
          </p:sp>
        </mc:Choice>
        <mc:Fallback xmlns="">
          <p:sp>
            <p:nvSpPr>
              <p:cNvPr id="3" name="Content Placeholder 2">
                <a:extLst>
                  <a:ext uri="{FF2B5EF4-FFF2-40B4-BE49-F238E27FC236}">
                    <a16:creationId xmlns:a16="http://schemas.microsoft.com/office/drawing/2014/main" id="{46B05C71-9885-563E-685C-EAF849744A38}"/>
                  </a:ext>
                </a:extLst>
              </p:cNvPr>
              <p:cNvSpPr>
                <a:spLocks noGrp="1" noRot="1" noChangeAspect="1" noMove="1" noResize="1" noEditPoints="1" noAdjustHandles="1" noChangeArrowheads="1" noChangeShapeType="1" noTextEdit="1"/>
              </p:cNvSpPr>
              <p:nvPr>
                <p:ph idx="1"/>
              </p:nvPr>
            </p:nvSpPr>
            <p:spPr>
              <a:blipFill>
                <a:blip r:embed="rId5"/>
                <a:stretch>
                  <a:fillRect l="-1043" t="-224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CBC1232E-3454-0BF0-7B62-7244F64FDE84}"/>
              </a:ext>
            </a:extLst>
          </p:cNvPr>
          <p:cNvSpPr>
            <a:spLocks noGrp="1"/>
          </p:cNvSpPr>
          <p:nvPr>
            <p:ph type="dt" sz="half" idx="10"/>
          </p:nvPr>
        </p:nvSpPr>
        <p:spPr/>
        <p:txBody>
          <a:bodyPr/>
          <a:lstStyle/>
          <a:p>
            <a:fld id="{55CDBBE2-94C6-483A-9691-E2A288D92FAA}" type="datetime1">
              <a:rPr lang="en-US" smtClean="0"/>
              <a:t>5/21/2023</a:t>
            </a:fld>
            <a:endParaRPr lang="en-US"/>
          </a:p>
        </p:txBody>
      </p:sp>
      <p:sp>
        <p:nvSpPr>
          <p:cNvPr id="5" name="Footer Placeholder 4">
            <a:extLst>
              <a:ext uri="{FF2B5EF4-FFF2-40B4-BE49-F238E27FC236}">
                <a16:creationId xmlns:a16="http://schemas.microsoft.com/office/drawing/2014/main" id="{A735E508-E18D-451D-A08F-3D27389946F4}"/>
              </a:ext>
            </a:extLst>
          </p:cNvPr>
          <p:cNvSpPr>
            <a:spLocks noGrp="1"/>
          </p:cNvSpPr>
          <p:nvPr>
            <p:ph type="ftr" sz="quarter" idx="11"/>
          </p:nvPr>
        </p:nvSpPr>
        <p:spPr/>
        <p:txBody>
          <a:bodyPr/>
          <a:lstStyle/>
          <a:p>
            <a:r>
              <a:rPr lang="en-US"/>
              <a:t>Robertson 1966, Price 1970, Falconer 1981, </a:t>
            </a:r>
            <a:r>
              <a:rPr lang="en-US" err="1"/>
              <a:t>Lande</a:t>
            </a:r>
            <a:r>
              <a:rPr lang="en-US"/>
              <a:t> and Arnold 1983, Lynch and Walsh 1998</a:t>
            </a:r>
          </a:p>
        </p:txBody>
      </p:sp>
      <p:sp>
        <p:nvSpPr>
          <p:cNvPr id="6" name="Slide Number Placeholder 5">
            <a:extLst>
              <a:ext uri="{FF2B5EF4-FFF2-40B4-BE49-F238E27FC236}">
                <a16:creationId xmlns:a16="http://schemas.microsoft.com/office/drawing/2014/main" id="{4AEC44D5-C274-1EED-96D9-1A7C3524FC5F}"/>
              </a:ext>
            </a:extLst>
          </p:cNvPr>
          <p:cNvSpPr>
            <a:spLocks noGrp="1"/>
          </p:cNvSpPr>
          <p:nvPr>
            <p:ph type="sldNum" sz="quarter" idx="12"/>
          </p:nvPr>
        </p:nvSpPr>
        <p:spPr/>
        <p:txBody>
          <a:bodyPr/>
          <a:lstStyle/>
          <a:p>
            <a:fld id="{374D1DFD-1AE9-48A7-8D31-590FBB96A6C3}" type="slidenum">
              <a:rPr lang="en-US" smtClean="0"/>
              <a:t>4</a:t>
            </a:fld>
            <a:endParaRPr lang="en-US"/>
          </a:p>
        </p:txBody>
      </p:sp>
    </p:spTree>
    <p:extLst>
      <p:ext uri="{BB962C8B-B14F-4D97-AF65-F5344CB8AC3E}">
        <p14:creationId xmlns:p14="http://schemas.microsoft.com/office/powerpoint/2010/main" val="344394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4EA21EB5-73E2-4447-77DD-0996CC7B519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466031-59CD-48C7-F3BB-C608B6E7AEB2}"/>
              </a:ext>
            </a:extLst>
          </p:cNvPr>
          <p:cNvSpPr>
            <a:spLocks noGrp="1"/>
          </p:cNvSpPr>
          <p:nvPr>
            <p:ph type="title"/>
          </p:nvPr>
        </p:nvSpPr>
        <p:spPr/>
        <p:txBody>
          <a:bodyPr/>
          <a:lstStyle/>
          <a:p>
            <a:r>
              <a:rPr lang="en-CA">
                <a:solidFill>
                  <a:schemeClr val="bg2"/>
                </a:solidFill>
              </a:rPr>
              <a:t>Quantifying behavioural variation &amp; selection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6B05C71-9885-563E-685C-EAF849744A38}"/>
                  </a:ext>
                </a:extLst>
              </p:cNvPr>
              <p:cNvSpPr>
                <a:spLocks noGrp="1"/>
              </p:cNvSpPr>
              <p:nvPr>
                <p:ph idx="1"/>
              </p:nvPr>
            </p:nvSpPr>
            <p:spPr/>
            <p:txBody>
              <a:bodyPr/>
              <a:lstStyle/>
              <a:p>
                <a:r>
                  <a:rPr lang="en-CA" dirty="0">
                    <a:solidFill>
                      <a:schemeClr val="bg2"/>
                    </a:solidFill>
                  </a:rPr>
                  <a:t>Using hierarchical models </a:t>
                </a:r>
                <a:r>
                  <a:rPr lang="en-CA" dirty="0">
                    <a:solidFill>
                      <a:schemeClr val="bg2"/>
                    </a:solidFill>
                    <a:sym typeface="Wingdings" panose="05000000000000000000" pitchFamily="2" charset="2"/>
                  </a:rPr>
                  <a:t> </a:t>
                </a:r>
                <a:r>
                  <a:rPr lang="en-CA" dirty="0">
                    <a:solidFill>
                      <a:schemeClr val="bg2"/>
                    </a:solidFill>
                  </a:rPr>
                  <a:t>estimate individual behavioural profile and reaction norm</a:t>
                </a:r>
              </a:p>
              <a:p>
                <a:pPr lvl="3"/>
                <a:endParaRPr lang="en-CA" dirty="0">
                  <a:solidFill>
                    <a:schemeClr val="bg2"/>
                  </a:solidFill>
                </a:endParaRPr>
              </a:p>
              <a:p>
                <a:pPr marL="457200" lvl="1" indent="0">
                  <a:buNone/>
                </a:pPr>
                <a14:m>
                  <m:oMathPara xmlns:m="http://schemas.openxmlformats.org/officeDocument/2006/math">
                    <m:oMathParaPr>
                      <m:jc m:val="centerGroup"/>
                    </m:oMathParaPr>
                    <m:oMath xmlns:m="http://schemas.openxmlformats.org/officeDocument/2006/math">
                      <m:sSub>
                        <m:sSubPr>
                          <m:ctrlPr>
                            <a:rPr lang="fr-CA"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𝑝</m:t>
                          </m:r>
                        </m:e>
                        <m:sub>
                          <m:r>
                            <a:rPr lang="fr-CA" i="1">
                              <a:solidFill>
                                <a:schemeClr val="bg2"/>
                              </a:solidFill>
                              <a:latin typeface="Cambria Math" panose="02040503050406030204" pitchFamily="18" charset="0"/>
                            </a:rPr>
                            <m:t>𝑖𝑗</m:t>
                          </m:r>
                        </m:sub>
                      </m:sSub>
                      <m:r>
                        <a:rPr lang="fr-CA" b="0" i="1" smtClean="0">
                          <a:solidFill>
                            <a:schemeClr val="bg2"/>
                          </a:solidFill>
                          <a:latin typeface="Cambria Math" panose="02040503050406030204" pitchFamily="18" charset="0"/>
                        </a:rPr>
                        <m:t> ~</m:t>
                      </m:r>
                      <m:r>
                        <a:rPr lang="fr-CA" i="1">
                          <a:solidFill>
                            <a:schemeClr val="bg2"/>
                          </a:solidFill>
                          <a:latin typeface="Cambria Math" panose="02040503050406030204" pitchFamily="18" charset="0"/>
                        </a:rPr>
                        <m:t>𝑎</m:t>
                      </m:r>
                      <m:r>
                        <a:rPr lang="fr-CA" i="1">
                          <a:solidFill>
                            <a:schemeClr val="bg2"/>
                          </a:solidFill>
                          <a:latin typeface="Cambria Math" panose="02040503050406030204" pitchFamily="18" charset="0"/>
                        </a:rPr>
                        <m:t>+</m:t>
                      </m:r>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1</m:t>
                          </m:r>
                        </m:sub>
                      </m:sSub>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𝑥</m:t>
                          </m:r>
                        </m:e>
                        <m:sub>
                          <m:r>
                            <a:rPr lang="fr-CA" b="0" i="1" smtClean="0">
                              <a:solidFill>
                                <a:schemeClr val="bg2"/>
                              </a:solidFill>
                              <a:latin typeface="Cambria Math" panose="02040503050406030204" pitchFamily="18" charset="0"/>
                            </a:rPr>
                            <m:t>1</m:t>
                          </m:r>
                        </m:sub>
                      </m:sSub>
                      <m:r>
                        <a:rPr lang="fr-CA" i="1">
                          <a:solidFill>
                            <a:schemeClr val="bg2"/>
                          </a:solidFill>
                          <a:latin typeface="Cambria Math" panose="02040503050406030204" pitchFamily="18" charset="0"/>
                        </a:rPr>
                        <m:t>+</m:t>
                      </m:r>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𝑖</m:t>
                          </m:r>
                        </m:sub>
                      </m:sSub>
                      <m:r>
                        <a:rPr lang="fr-CA" i="1">
                          <a:solidFill>
                            <a:schemeClr val="bg2"/>
                          </a:solidFill>
                          <a:latin typeface="Cambria Math" panose="02040503050406030204" pitchFamily="18" charset="0"/>
                        </a:rPr>
                        <m:t>+</m:t>
                      </m:r>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𝑖</m:t>
                          </m:r>
                        </m:sub>
                      </m:sSub>
                      <m:sSub>
                        <m:sSubPr>
                          <m:ctrlPr>
                            <a:rPr lang="fr-CA"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𝑥</m:t>
                          </m:r>
                        </m:e>
                        <m:sub>
                          <m:r>
                            <a:rPr lang="fr-CA" i="1">
                              <a:solidFill>
                                <a:schemeClr val="bg2"/>
                              </a:solidFill>
                              <a:latin typeface="Cambria Math" panose="02040503050406030204" pitchFamily="18" charset="0"/>
                            </a:rPr>
                            <m:t>1</m:t>
                          </m:r>
                        </m:sub>
                      </m:sSub>
                      <m:r>
                        <a:rPr lang="fr-CA" b="0" i="1" smtClean="0">
                          <a:solidFill>
                            <a:schemeClr val="bg2"/>
                          </a:solidFill>
                          <a:latin typeface="Cambria Math" panose="02040503050406030204" pitchFamily="18" charset="0"/>
                        </a:rPr>
                        <m:t>+</m:t>
                      </m:r>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𝑖𝑗</m:t>
                          </m:r>
                        </m:sub>
                      </m:sSub>
                    </m:oMath>
                  </m:oMathPara>
                </a14:m>
                <a:endParaRPr lang="fr-CA" b="0" baseline="-25000" dirty="0">
                  <a:solidFill>
                    <a:schemeClr val="bg2"/>
                  </a:solidFill>
                </a:endParaRPr>
              </a:p>
              <a:p>
                <a:pPr marL="457200" lvl="1" indent="0">
                  <a:buNone/>
                </a:pPr>
                <a:endParaRPr lang="fr-CA" b="0" baseline="-25000" dirty="0">
                  <a:solidFill>
                    <a:schemeClr val="bg2"/>
                  </a:solidFill>
                </a:endParaRPr>
              </a:p>
              <a:p>
                <a:pPr marL="457200" lvl="1" indent="0" algn="ctr">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𝑖</m:t>
                                </m:r>
                              </m:sub>
                            </m:sSub>
                          </m:e>
                        </m:m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𝑖</m:t>
                                </m:r>
                              </m:sub>
                            </m:sSub>
                          </m:e>
                        </m:mr>
                      </m:m>
                      <m:r>
                        <a:rPr lang="fr-CA" b="0" i="1" smtClean="0">
                          <a:solidFill>
                            <a:schemeClr val="bg2"/>
                          </a:solidFill>
                          <a:latin typeface="Cambria Math" panose="02040503050406030204" pitchFamily="18" charset="0"/>
                        </a:rPr>
                        <m:t>~</m:t>
                      </m:r>
                      <m:r>
                        <a:rPr lang="fr-CA" b="0" i="1" smtClean="0">
                          <a:solidFill>
                            <a:schemeClr val="bg2"/>
                          </a:solidFill>
                          <a:latin typeface="Cambria Math" panose="02040503050406030204" pitchFamily="18" charset="0"/>
                        </a:rPr>
                        <m:t>𝑁</m:t>
                      </m:r>
                      <m:d>
                        <m:dPr>
                          <m:ctrlPr>
                            <a:rPr lang="fr-CA" b="0" i="1" smtClean="0">
                              <a:solidFill>
                                <a:schemeClr val="bg2"/>
                              </a:solidFill>
                              <a:latin typeface="Cambria Math" panose="02040503050406030204" pitchFamily="18" charset="0"/>
                            </a:rPr>
                          </m:ctrlPr>
                        </m:dPr>
                        <m:e>
                          <m:m>
                            <m:mPr>
                              <m:mcs>
                                <m:mc>
                                  <m:mcPr>
                                    <m:count m:val="1"/>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0</m:t>
                                </m:r>
                              </m:e>
                            </m:mr>
                            <m:mr>
                              <m:e>
                                <m:r>
                                  <a:rPr lang="fr-CA" i="1">
                                    <a:solidFill>
                                      <a:schemeClr val="bg2"/>
                                    </a:solidFill>
                                    <a:latin typeface="Cambria Math" panose="02040503050406030204" pitchFamily="18" charset="0"/>
                                  </a:rPr>
                                  <m:t>0</m:t>
                                </m:r>
                              </m:e>
                            </m:mr>
                          </m:m>
                          <m:r>
                            <a:rPr lang="fr-CA" b="0" i="1" smtClean="0">
                              <a:solidFill>
                                <a:schemeClr val="bg2"/>
                              </a:solidFill>
                              <a:latin typeface="Cambria Math" panose="02040503050406030204" pitchFamily="18" charset="0"/>
                            </a:rPr>
                            <m:t> </m:t>
                          </m:r>
                          <m:r>
                            <a:rPr lang="fr-CA" i="1">
                              <a:solidFill>
                                <a:schemeClr val="bg2"/>
                              </a:solidFill>
                              <a:latin typeface="Cambria Math" panose="02040503050406030204" pitchFamily="18" charset="0"/>
                            </a:rPr>
                            <m:t>, </m:t>
                          </m:r>
                          <m:m>
                            <m:mPr>
                              <m:mcs>
                                <m:mc>
                                  <m:mcPr>
                                    <m:count m:val="2"/>
                                    <m:mcJc m:val="center"/>
                                  </m:mcPr>
                                </m:mc>
                              </m:mcs>
                              <m:ctrlPr>
                                <a:rPr lang="fr-CA" i="1">
                                  <a:solidFill>
                                    <a:schemeClr val="bg2"/>
                                  </a:solidFill>
                                  <a:latin typeface="Cambria Math" panose="02040503050406030204" pitchFamily="18" charset="0"/>
                                </a:rPr>
                              </m:ctrlPr>
                            </m:mP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𝐼𝑛𝑡𝑒𝑟𝑐𝑒𝑝𝑡</m:t>
                                    </m:r>
                                  </m:sub>
                                  <m:sup>
                                    <m:r>
                                      <a:rPr lang="fr-CA" i="1">
                                        <a:solidFill>
                                          <a:schemeClr val="bg2"/>
                                        </a:solidFill>
                                        <a:latin typeface="Cambria Math" panose="02040503050406030204" pitchFamily="18" charset="0"/>
                                      </a:rPr>
                                      <m:t>2</m:t>
                                    </m:r>
                                  </m:sup>
                                </m:sSubSup>
                              </m:e>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m:t>
                                    </m:r>
                                    <m:r>
                                      <a:rPr lang="fr-CA" i="1">
                                        <a:solidFill>
                                          <a:schemeClr val="bg2"/>
                                        </a:solidFill>
                                        <a:latin typeface="Cambria Math" panose="02040503050406030204" pitchFamily="18" charset="0"/>
                                      </a:rPr>
                                      <m:t>,</m:t>
                                    </m:r>
                                    <m:r>
                                      <a:rPr lang="fr-CA" i="1">
                                        <a:solidFill>
                                          <a:schemeClr val="bg2"/>
                                        </a:solidFill>
                                        <a:latin typeface="Cambria Math" panose="02040503050406030204" pitchFamily="18" charset="0"/>
                                      </a:rPr>
                                      <m:t>𝑠𝑙𝑜𝑝𝑒</m:t>
                                    </m:r>
                                  </m:sub>
                                </m:sSub>
                              </m:e>
                            </m:mr>
                            <m:mr>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m:t>
                                    </m:r>
                                    <m:r>
                                      <a:rPr lang="fr-CA" i="1">
                                        <a:solidFill>
                                          <a:schemeClr val="bg2"/>
                                        </a:solidFill>
                                        <a:latin typeface="Cambria Math" panose="02040503050406030204" pitchFamily="18" charset="0"/>
                                      </a:rPr>
                                      <m:t>,</m:t>
                                    </m:r>
                                    <m:r>
                                      <a:rPr lang="fr-CA" i="1">
                                        <a:solidFill>
                                          <a:schemeClr val="bg2"/>
                                        </a:solidFill>
                                        <a:latin typeface="Cambria Math" panose="02040503050406030204" pitchFamily="18" charset="0"/>
                                      </a:rPr>
                                      <m:t>𝑠𝑙𝑜𝑝𝑒</m:t>
                                    </m:r>
                                  </m:sub>
                                </m:sSub>
                              </m:e>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𝑠𝑙𝑜𝑝𝑒</m:t>
                                    </m:r>
                                  </m:sub>
                                  <m:sup>
                                    <m:r>
                                      <a:rPr lang="fr-CA" i="1">
                                        <a:solidFill>
                                          <a:schemeClr val="bg2"/>
                                        </a:solidFill>
                                        <a:latin typeface="Cambria Math" panose="02040503050406030204" pitchFamily="18" charset="0"/>
                                      </a:rPr>
                                      <m:t>2</m:t>
                                    </m:r>
                                  </m:sup>
                                </m:sSubSup>
                              </m:e>
                            </m:mr>
                          </m:m>
                        </m:e>
                      </m:d>
                      <m:r>
                        <a:rPr lang="fr-CA" b="0" i="1" smtClean="0">
                          <a:solidFill>
                            <a:schemeClr val="bg2"/>
                          </a:solidFill>
                          <a:latin typeface="Cambria Math" panose="02040503050406030204" pitchFamily="18" charset="0"/>
                        </a:rPr>
                        <m:t> </m:t>
                      </m:r>
                    </m:oMath>
                  </m:oMathPara>
                </a14:m>
                <a:endParaRPr lang="fr-CA" b="0" dirty="0">
                  <a:solidFill>
                    <a:schemeClr val="bg2"/>
                  </a:solidFill>
                </a:endParaRPr>
              </a:p>
              <a:p>
                <a:pPr marL="457200" lvl="1" indent="0" algn="ctr">
                  <a:buNone/>
                </a:pPr>
                <a:endParaRPr lang="fr-CA" b="0" dirty="0">
                  <a:solidFill>
                    <a:schemeClr val="bg2"/>
                  </a:solidFill>
                </a:endParaRPr>
              </a:p>
              <a:p>
                <a:pPr marL="457200" lvl="1" indent="0" algn="ctr">
                  <a:buNone/>
                </a:pPr>
                <a14:m>
                  <m:oMathPara xmlns:m="http://schemas.openxmlformats.org/officeDocument/2006/math">
                    <m:oMathParaPr>
                      <m:jc m:val="centerGroup"/>
                    </m:oMathParaPr>
                    <m:oMath xmlns:m="http://schemas.openxmlformats.org/officeDocument/2006/math">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𝑖𝑗</m:t>
                          </m:r>
                        </m:sub>
                      </m:sSub>
                      <m:r>
                        <a:rPr lang="fr-CA" b="0" i="1" smtClean="0">
                          <a:solidFill>
                            <a:schemeClr val="bg2"/>
                          </a:solidFill>
                          <a:latin typeface="Cambria Math" panose="02040503050406030204" pitchFamily="18" charset="0"/>
                        </a:rPr>
                        <m:t> ~</m:t>
                      </m:r>
                      <m:r>
                        <a:rPr lang="fr-CA" b="0" i="1" smtClean="0">
                          <a:solidFill>
                            <a:schemeClr val="bg2"/>
                          </a:solidFill>
                          <a:latin typeface="Cambria Math" panose="02040503050406030204" pitchFamily="18" charset="0"/>
                        </a:rPr>
                        <m:t>𝑁</m:t>
                      </m:r>
                      <m:r>
                        <a:rPr lang="fr-CA" b="0" i="1" smtClean="0">
                          <a:solidFill>
                            <a:schemeClr val="bg2"/>
                          </a:solidFill>
                          <a:latin typeface="Cambria Math" panose="02040503050406030204" pitchFamily="18" charset="0"/>
                        </a:rPr>
                        <m:t>(0, </m:t>
                      </m:r>
                      <m:sSubSup>
                        <m:sSubSupPr>
                          <m:ctrlPr>
                            <a:rPr lang="fr-CA" b="0" i="1" smtClean="0">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b="0" i="1" smtClean="0">
                              <a:solidFill>
                                <a:schemeClr val="bg2"/>
                              </a:solidFill>
                              <a:latin typeface="Cambria Math" panose="02040503050406030204" pitchFamily="18" charset="0"/>
                            </a:rPr>
                            <m:t>𝑟</m:t>
                          </m:r>
                        </m:sub>
                        <m:sup>
                          <m:r>
                            <a:rPr lang="fr-CA" b="0" i="1" smtClean="0">
                              <a:solidFill>
                                <a:schemeClr val="bg2"/>
                              </a:solidFill>
                              <a:latin typeface="Cambria Math" panose="02040503050406030204" pitchFamily="18" charset="0"/>
                            </a:rPr>
                            <m:t>2</m:t>
                          </m:r>
                        </m:sup>
                      </m:sSubSup>
                      <m:r>
                        <a:rPr lang="fr-CA" b="0" i="1" smtClean="0">
                          <a:solidFill>
                            <a:schemeClr val="bg2"/>
                          </a:solidFill>
                          <a:latin typeface="Cambria Math" panose="02040503050406030204" pitchFamily="18" charset="0"/>
                        </a:rPr>
                        <m:t>)</m:t>
                      </m:r>
                    </m:oMath>
                  </m:oMathPara>
                </a14:m>
                <a:endParaRPr lang="fr-CA" b="0" dirty="0">
                  <a:solidFill>
                    <a:schemeClr val="bg2"/>
                  </a:solidFill>
                </a:endParaRPr>
              </a:p>
            </p:txBody>
          </p:sp>
        </mc:Choice>
        <mc:Fallback>
          <p:sp>
            <p:nvSpPr>
              <p:cNvPr id="3" name="Content Placeholder 2">
                <a:extLst>
                  <a:ext uri="{FF2B5EF4-FFF2-40B4-BE49-F238E27FC236}">
                    <a16:creationId xmlns:a16="http://schemas.microsoft.com/office/drawing/2014/main" id="{46B05C71-9885-563E-685C-EAF849744A38}"/>
                  </a:ext>
                </a:extLst>
              </p:cNvPr>
              <p:cNvSpPr>
                <a:spLocks noGrp="1" noRot="1" noChangeAspect="1" noMove="1" noResize="1" noEditPoints="1" noAdjustHandles="1" noChangeArrowheads="1" noChangeShapeType="1" noTextEdit="1"/>
              </p:cNvSpPr>
              <p:nvPr>
                <p:ph idx="1"/>
              </p:nvPr>
            </p:nvSpPr>
            <p:spPr>
              <a:blipFill>
                <a:blip r:embed="rId6"/>
                <a:stretch>
                  <a:fillRect l="-1043" t="-2661"/>
                </a:stretch>
              </a:blipFill>
            </p:spPr>
            <p:txBody>
              <a:bodyPr/>
              <a:lstStyle/>
              <a:p>
                <a:r>
                  <a:rPr lang="en-CA">
                    <a:noFill/>
                  </a:rPr>
                  <a:t> </a:t>
                </a:r>
              </a:p>
            </p:txBody>
          </p:sp>
        </mc:Fallback>
      </mc:AlternateContent>
      <p:sp>
        <p:nvSpPr>
          <p:cNvPr id="4" name="Date Placeholder 3">
            <a:extLst>
              <a:ext uri="{FF2B5EF4-FFF2-40B4-BE49-F238E27FC236}">
                <a16:creationId xmlns:a16="http://schemas.microsoft.com/office/drawing/2014/main" id="{82ED5BC3-FCE0-DB00-EB2B-E1EF0D87FCF4}"/>
              </a:ext>
            </a:extLst>
          </p:cNvPr>
          <p:cNvSpPr>
            <a:spLocks noGrp="1"/>
          </p:cNvSpPr>
          <p:nvPr>
            <p:ph type="dt" sz="half" idx="10"/>
          </p:nvPr>
        </p:nvSpPr>
        <p:spPr/>
        <p:txBody>
          <a:bodyPr/>
          <a:lstStyle/>
          <a:p>
            <a:fld id="{68B25846-4964-4839-90CE-C5E98ACCDCA2}" type="datetime1">
              <a:rPr lang="en-US" smtClean="0"/>
              <a:t>5/21/2023</a:t>
            </a:fld>
            <a:endParaRPr lang="en-US"/>
          </a:p>
        </p:txBody>
      </p:sp>
      <p:sp>
        <p:nvSpPr>
          <p:cNvPr id="5" name="Footer Placeholder 4">
            <a:extLst>
              <a:ext uri="{FF2B5EF4-FFF2-40B4-BE49-F238E27FC236}">
                <a16:creationId xmlns:a16="http://schemas.microsoft.com/office/drawing/2014/main" id="{B75F979C-A491-424C-A516-84E947D67BBE}"/>
              </a:ext>
            </a:extLst>
          </p:cNvPr>
          <p:cNvSpPr>
            <a:spLocks noGrp="1"/>
          </p:cNvSpPr>
          <p:nvPr>
            <p:ph type="ftr" sz="quarter" idx="11"/>
          </p:nvPr>
        </p:nvSpPr>
        <p:spPr>
          <a:xfrm>
            <a:off x="1849008" y="6356350"/>
            <a:ext cx="8284696" cy="365125"/>
          </a:xfrm>
        </p:spPr>
        <p:txBody>
          <a:bodyPr/>
          <a:lstStyle/>
          <a:p>
            <a:r>
              <a:rPr lang="fr-CA" dirty="0"/>
              <a:t>Lee and </a:t>
            </a:r>
            <a:r>
              <a:rPr lang="fr-CA" dirty="0" err="1"/>
              <a:t>Nedler</a:t>
            </a:r>
            <a:r>
              <a:rPr lang="fr-CA" dirty="0"/>
              <a:t> 2006, Dingemanse &amp; Dochtermann 2012, Westneat et al. 2014, </a:t>
            </a:r>
            <a:r>
              <a:rPr lang="fr-CA" dirty="0" err="1"/>
              <a:t>Cleasby</a:t>
            </a:r>
            <a:r>
              <a:rPr lang="fr-CA" dirty="0"/>
              <a:t> et al. 2015</a:t>
            </a:r>
          </a:p>
        </p:txBody>
      </p:sp>
      <p:sp>
        <p:nvSpPr>
          <p:cNvPr id="6" name="Slide Number Placeholder 5">
            <a:extLst>
              <a:ext uri="{FF2B5EF4-FFF2-40B4-BE49-F238E27FC236}">
                <a16:creationId xmlns:a16="http://schemas.microsoft.com/office/drawing/2014/main" id="{AE9EC12B-C5DC-17B8-E5DF-20FA0563B326}"/>
              </a:ext>
            </a:extLst>
          </p:cNvPr>
          <p:cNvSpPr>
            <a:spLocks noGrp="1"/>
          </p:cNvSpPr>
          <p:nvPr>
            <p:ph type="sldNum" sz="quarter" idx="12"/>
          </p:nvPr>
        </p:nvSpPr>
        <p:spPr/>
        <p:txBody>
          <a:bodyPr/>
          <a:lstStyle/>
          <a:p>
            <a:fld id="{374D1DFD-1AE9-48A7-8D31-590FBB96A6C3}" type="slidenum">
              <a:rPr lang="en-US" smtClean="0"/>
              <a:t>5</a:t>
            </a:fld>
            <a:endParaRPr lang="en-US"/>
          </a:p>
        </p:txBody>
      </p:sp>
    </p:spTree>
    <p:extLst>
      <p:ext uri="{BB962C8B-B14F-4D97-AF65-F5344CB8AC3E}">
        <p14:creationId xmlns:p14="http://schemas.microsoft.com/office/powerpoint/2010/main" val="423915905"/>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4EA21EB5-73E2-4447-77DD-0996CC7B519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466031-59CD-48C7-F3BB-C608B6E7AEB2}"/>
              </a:ext>
            </a:extLst>
          </p:cNvPr>
          <p:cNvSpPr>
            <a:spLocks noGrp="1"/>
          </p:cNvSpPr>
          <p:nvPr>
            <p:ph type="title"/>
          </p:nvPr>
        </p:nvSpPr>
        <p:spPr/>
        <p:txBody>
          <a:bodyPr/>
          <a:lstStyle/>
          <a:p>
            <a:r>
              <a:rPr lang="en-CA">
                <a:solidFill>
                  <a:schemeClr val="bg2"/>
                </a:solidFill>
              </a:rPr>
              <a:t>Quantifying behavioural variation &amp; selection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6B05C71-9885-563E-685C-EAF849744A38}"/>
                  </a:ext>
                </a:extLst>
              </p:cNvPr>
              <p:cNvSpPr>
                <a:spLocks noGrp="1"/>
              </p:cNvSpPr>
              <p:nvPr>
                <p:ph idx="1"/>
              </p:nvPr>
            </p:nvSpPr>
            <p:spPr/>
            <p:txBody>
              <a:bodyPr/>
              <a:lstStyle/>
              <a:p>
                <a:r>
                  <a:rPr lang="en-CA" dirty="0">
                    <a:solidFill>
                      <a:schemeClr val="bg2"/>
                    </a:solidFill>
                  </a:rPr>
                  <a:t>Using hierarchical models </a:t>
                </a:r>
                <a:r>
                  <a:rPr lang="en-CA" dirty="0">
                    <a:solidFill>
                      <a:schemeClr val="bg2"/>
                    </a:solidFill>
                    <a:sym typeface="Wingdings" panose="05000000000000000000" pitchFamily="2" charset="2"/>
                  </a:rPr>
                  <a:t> </a:t>
                </a:r>
                <a:r>
                  <a:rPr lang="en-CA" dirty="0">
                    <a:solidFill>
                      <a:schemeClr val="bg2"/>
                    </a:solidFill>
                  </a:rPr>
                  <a:t>estimate individual behavioural profile, reaction norm, and intra-individual variability (i.e. specialization)</a:t>
                </a:r>
              </a:p>
              <a:p>
                <a:pPr lvl="3"/>
                <a:endParaRPr lang="en-CA" dirty="0">
                  <a:solidFill>
                    <a:schemeClr val="bg2"/>
                  </a:solidFill>
                </a:endParaRPr>
              </a:p>
              <a:p>
                <a:pPr marL="457200" lvl="1" indent="0">
                  <a:buNone/>
                </a:pPr>
                <a14:m>
                  <m:oMathPara xmlns:m="http://schemas.openxmlformats.org/officeDocument/2006/math">
                    <m:oMathParaPr>
                      <m:jc m:val="centerGroup"/>
                    </m:oMathParaPr>
                    <m:oMath xmlns:m="http://schemas.openxmlformats.org/officeDocument/2006/math">
                      <m:sSub>
                        <m:sSubPr>
                          <m:ctrlPr>
                            <a:rPr lang="fr-CA"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𝑝</m:t>
                          </m:r>
                        </m:e>
                        <m:sub>
                          <m:r>
                            <a:rPr lang="fr-CA" i="1">
                              <a:solidFill>
                                <a:schemeClr val="bg2"/>
                              </a:solidFill>
                              <a:latin typeface="Cambria Math" panose="02040503050406030204" pitchFamily="18" charset="0"/>
                            </a:rPr>
                            <m:t>𝑖𝑗</m:t>
                          </m:r>
                        </m:sub>
                      </m:sSub>
                      <m:r>
                        <a:rPr lang="fr-CA" b="0" i="1" smtClean="0">
                          <a:solidFill>
                            <a:schemeClr val="bg2"/>
                          </a:solidFill>
                          <a:latin typeface="Cambria Math" panose="02040503050406030204" pitchFamily="18" charset="0"/>
                        </a:rPr>
                        <m:t> ~</m:t>
                      </m:r>
                      <m:r>
                        <a:rPr lang="fr-CA" i="1">
                          <a:solidFill>
                            <a:schemeClr val="bg2"/>
                          </a:solidFill>
                          <a:latin typeface="Cambria Math" panose="02040503050406030204" pitchFamily="18" charset="0"/>
                        </a:rPr>
                        <m:t>𝑎</m:t>
                      </m:r>
                      <m:r>
                        <a:rPr lang="fr-CA" i="1">
                          <a:solidFill>
                            <a:schemeClr val="bg2"/>
                          </a:solidFill>
                          <a:latin typeface="Cambria Math" panose="02040503050406030204" pitchFamily="18" charset="0"/>
                        </a:rPr>
                        <m:t>+</m:t>
                      </m:r>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1</m:t>
                          </m:r>
                        </m:sub>
                      </m:sSub>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𝑥</m:t>
                          </m:r>
                        </m:e>
                        <m:sub>
                          <m:r>
                            <a:rPr lang="fr-CA" b="0" i="1" smtClean="0">
                              <a:solidFill>
                                <a:schemeClr val="bg2"/>
                              </a:solidFill>
                              <a:latin typeface="Cambria Math" panose="02040503050406030204" pitchFamily="18" charset="0"/>
                            </a:rPr>
                            <m:t>1</m:t>
                          </m:r>
                        </m:sub>
                      </m:sSub>
                      <m:r>
                        <a:rPr lang="fr-CA" i="1">
                          <a:solidFill>
                            <a:schemeClr val="bg2"/>
                          </a:solidFill>
                          <a:latin typeface="Cambria Math" panose="02040503050406030204" pitchFamily="18" charset="0"/>
                        </a:rPr>
                        <m:t>+</m:t>
                      </m:r>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𝑖</m:t>
                          </m:r>
                        </m:sub>
                      </m:sSub>
                      <m:r>
                        <a:rPr lang="fr-CA" i="1">
                          <a:solidFill>
                            <a:schemeClr val="bg2"/>
                          </a:solidFill>
                          <a:latin typeface="Cambria Math" panose="02040503050406030204" pitchFamily="18" charset="0"/>
                        </a:rPr>
                        <m:t>+</m:t>
                      </m:r>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𝑖</m:t>
                          </m:r>
                        </m:sub>
                      </m:sSub>
                      <m:sSub>
                        <m:sSubPr>
                          <m:ctrlPr>
                            <a:rPr lang="fr-CA"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𝑥</m:t>
                          </m:r>
                        </m:e>
                        <m:sub>
                          <m:r>
                            <a:rPr lang="fr-CA" i="1">
                              <a:solidFill>
                                <a:schemeClr val="bg2"/>
                              </a:solidFill>
                              <a:latin typeface="Cambria Math" panose="02040503050406030204" pitchFamily="18" charset="0"/>
                            </a:rPr>
                            <m:t>1</m:t>
                          </m:r>
                        </m:sub>
                      </m:sSub>
                      <m:r>
                        <a:rPr lang="fr-CA" b="0" i="1" smtClean="0">
                          <a:solidFill>
                            <a:schemeClr val="bg2"/>
                          </a:solidFill>
                          <a:latin typeface="Cambria Math" panose="02040503050406030204" pitchFamily="18" charset="0"/>
                        </a:rPr>
                        <m:t>+</m:t>
                      </m:r>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𝑖𝑗</m:t>
                          </m:r>
                        </m:sub>
                      </m:sSub>
                    </m:oMath>
                  </m:oMathPara>
                </a14:m>
                <a:endParaRPr lang="fr-CA" b="0" baseline="-25000" dirty="0">
                  <a:solidFill>
                    <a:schemeClr val="bg2"/>
                  </a:solidFill>
                </a:endParaRPr>
              </a:p>
              <a:p>
                <a:pPr marL="457200" lvl="1" indent="0">
                  <a:buNone/>
                </a:pPr>
                <a:endParaRPr lang="fr-CA" b="0" baseline="-25000" dirty="0">
                  <a:solidFill>
                    <a:schemeClr val="bg2"/>
                  </a:solidFill>
                </a:endParaRPr>
              </a:p>
              <a:p>
                <a:pPr marL="457200" lvl="1" indent="0" algn="ctr">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𝑖</m:t>
                                </m:r>
                              </m:sub>
                            </m:sSub>
                          </m:e>
                        </m:m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𝑖</m:t>
                                </m:r>
                              </m:sub>
                            </m:sSub>
                          </m:e>
                        </m:mr>
                      </m:m>
                      <m:r>
                        <a:rPr lang="fr-CA" b="0" i="1" smtClean="0">
                          <a:solidFill>
                            <a:schemeClr val="bg2"/>
                          </a:solidFill>
                          <a:latin typeface="Cambria Math" panose="02040503050406030204" pitchFamily="18" charset="0"/>
                        </a:rPr>
                        <m:t>~</m:t>
                      </m:r>
                      <m:r>
                        <a:rPr lang="fr-CA" b="0" i="1" smtClean="0">
                          <a:solidFill>
                            <a:schemeClr val="bg2"/>
                          </a:solidFill>
                          <a:latin typeface="Cambria Math" panose="02040503050406030204" pitchFamily="18" charset="0"/>
                        </a:rPr>
                        <m:t>𝑁</m:t>
                      </m:r>
                      <m:d>
                        <m:dPr>
                          <m:ctrlPr>
                            <a:rPr lang="fr-CA" b="0" i="1" smtClean="0">
                              <a:solidFill>
                                <a:schemeClr val="bg2"/>
                              </a:solidFill>
                              <a:latin typeface="Cambria Math" panose="02040503050406030204" pitchFamily="18" charset="0"/>
                            </a:rPr>
                          </m:ctrlPr>
                        </m:dPr>
                        <m:e>
                          <m:m>
                            <m:mPr>
                              <m:mcs>
                                <m:mc>
                                  <m:mcPr>
                                    <m:count m:val="1"/>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0</m:t>
                                </m:r>
                              </m:e>
                            </m:mr>
                            <m:mr>
                              <m:e>
                                <m:r>
                                  <a:rPr lang="fr-CA" i="1">
                                    <a:solidFill>
                                      <a:schemeClr val="bg2"/>
                                    </a:solidFill>
                                    <a:latin typeface="Cambria Math" panose="02040503050406030204" pitchFamily="18" charset="0"/>
                                  </a:rPr>
                                  <m:t>0</m:t>
                                </m:r>
                              </m:e>
                            </m:mr>
                          </m:m>
                          <m:r>
                            <a:rPr lang="fr-CA" b="0" i="1" smtClean="0">
                              <a:solidFill>
                                <a:schemeClr val="bg2"/>
                              </a:solidFill>
                              <a:latin typeface="Cambria Math" panose="02040503050406030204" pitchFamily="18" charset="0"/>
                            </a:rPr>
                            <m:t> </m:t>
                          </m:r>
                          <m:r>
                            <a:rPr lang="fr-CA" i="1">
                              <a:solidFill>
                                <a:schemeClr val="bg2"/>
                              </a:solidFill>
                              <a:latin typeface="Cambria Math" panose="02040503050406030204" pitchFamily="18" charset="0"/>
                            </a:rPr>
                            <m:t>, </m:t>
                          </m:r>
                          <m:m>
                            <m:mPr>
                              <m:mcs>
                                <m:mc>
                                  <m:mcPr>
                                    <m:count m:val="2"/>
                                    <m:mcJc m:val="center"/>
                                  </m:mcPr>
                                </m:mc>
                              </m:mcs>
                              <m:ctrlPr>
                                <a:rPr lang="fr-CA" i="1">
                                  <a:solidFill>
                                    <a:schemeClr val="bg2"/>
                                  </a:solidFill>
                                  <a:latin typeface="Cambria Math" panose="02040503050406030204" pitchFamily="18" charset="0"/>
                                </a:rPr>
                              </m:ctrlPr>
                            </m:mP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𝐼𝑛𝑡𝑒𝑟𝑐𝑒𝑝𝑡</m:t>
                                    </m:r>
                                  </m:sub>
                                  <m:sup>
                                    <m:r>
                                      <a:rPr lang="fr-CA" i="1">
                                        <a:solidFill>
                                          <a:schemeClr val="bg2"/>
                                        </a:solidFill>
                                        <a:latin typeface="Cambria Math" panose="02040503050406030204" pitchFamily="18" charset="0"/>
                                      </a:rPr>
                                      <m:t>2</m:t>
                                    </m:r>
                                  </m:sup>
                                </m:sSubSup>
                              </m:e>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m:t>
                                    </m:r>
                                    <m:r>
                                      <a:rPr lang="fr-CA" i="1">
                                        <a:solidFill>
                                          <a:schemeClr val="bg2"/>
                                        </a:solidFill>
                                        <a:latin typeface="Cambria Math" panose="02040503050406030204" pitchFamily="18" charset="0"/>
                                      </a:rPr>
                                      <m:t>,</m:t>
                                    </m:r>
                                    <m:r>
                                      <a:rPr lang="fr-CA" i="1">
                                        <a:solidFill>
                                          <a:schemeClr val="bg2"/>
                                        </a:solidFill>
                                        <a:latin typeface="Cambria Math" panose="02040503050406030204" pitchFamily="18" charset="0"/>
                                      </a:rPr>
                                      <m:t>𝑠𝑙𝑜𝑝𝑒</m:t>
                                    </m:r>
                                  </m:sub>
                                </m:sSub>
                              </m:e>
                            </m:mr>
                            <m:mr>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m:t>
                                    </m:r>
                                    <m:r>
                                      <a:rPr lang="fr-CA" i="1">
                                        <a:solidFill>
                                          <a:schemeClr val="bg2"/>
                                        </a:solidFill>
                                        <a:latin typeface="Cambria Math" panose="02040503050406030204" pitchFamily="18" charset="0"/>
                                      </a:rPr>
                                      <m:t>,</m:t>
                                    </m:r>
                                    <m:r>
                                      <a:rPr lang="fr-CA" i="1">
                                        <a:solidFill>
                                          <a:schemeClr val="bg2"/>
                                        </a:solidFill>
                                        <a:latin typeface="Cambria Math" panose="02040503050406030204" pitchFamily="18" charset="0"/>
                                      </a:rPr>
                                      <m:t>𝑠𝑙𝑜𝑝𝑒</m:t>
                                    </m:r>
                                  </m:sub>
                                </m:sSub>
                              </m:e>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𝑠𝑙𝑜𝑝𝑒</m:t>
                                    </m:r>
                                  </m:sub>
                                  <m:sup>
                                    <m:r>
                                      <a:rPr lang="fr-CA" i="1">
                                        <a:solidFill>
                                          <a:schemeClr val="bg2"/>
                                        </a:solidFill>
                                        <a:latin typeface="Cambria Math" panose="02040503050406030204" pitchFamily="18" charset="0"/>
                                      </a:rPr>
                                      <m:t>2</m:t>
                                    </m:r>
                                  </m:sup>
                                </m:sSubSup>
                              </m:e>
                            </m:mr>
                          </m:m>
                        </m:e>
                      </m:d>
                      <m:r>
                        <a:rPr lang="fr-CA" b="0" i="1" smtClean="0">
                          <a:solidFill>
                            <a:schemeClr val="bg2"/>
                          </a:solidFill>
                          <a:latin typeface="Cambria Math" panose="02040503050406030204" pitchFamily="18" charset="0"/>
                        </a:rPr>
                        <m:t> </m:t>
                      </m:r>
                    </m:oMath>
                  </m:oMathPara>
                </a14:m>
                <a:endParaRPr lang="fr-CA" b="0" dirty="0">
                  <a:solidFill>
                    <a:schemeClr val="bg2"/>
                  </a:solidFill>
                </a:endParaRPr>
              </a:p>
              <a:p>
                <a:pPr marL="457200" lvl="1" indent="0" algn="ctr">
                  <a:buNone/>
                </a:pPr>
                <a:endParaRPr lang="fr-CA" b="0" dirty="0">
                  <a:solidFill>
                    <a:schemeClr val="bg2"/>
                  </a:solidFill>
                </a:endParaRPr>
              </a:p>
              <a:p>
                <a:pPr marL="457200" lvl="1" indent="0" algn="ctr">
                  <a:buNone/>
                </a:pPr>
                <a14:m>
                  <m:oMathPara xmlns:m="http://schemas.openxmlformats.org/officeDocument/2006/math">
                    <m:oMathParaPr>
                      <m:jc m:val="centerGroup"/>
                    </m:oMathParaPr>
                    <m:oMath xmlns:m="http://schemas.openxmlformats.org/officeDocument/2006/math">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𝑖𝑗</m:t>
                          </m:r>
                        </m:sub>
                      </m:sSub>
                      <m:r>
                        <a:rPr lang="fr-CA" b="0" i="1" smtClean="0">
                          <a:solidFill>
                            <a:schemeClr val="bg2"/>
                          </a:solidFill>
                          <a:latin typeface="Cambria Math" panose="02040503050406030204" pitchFamily="18" charset="0"/>
                        </a:rPr>
                        <m:t> ~</m:t>
                      </m:r>
                      <m:r>
                        <a:rPr lang="fr-CA" b="0" i="1" smtClean="0">
                          <a:solidFill>
                            <a:schemeClr val="bg2"/>
                          </a:solidFill>
                          <a:latin typeface="Cambria Math" panose="02040503050406030204" pitchFamily="18" charset="0"/>
                        </a:rPr>
                        <m:t>𝑁</m:t>
                      </m:r>
                      <m:r>
                        <a:rPr lang="fr-CA" b="0" i="1" smtClean="0">
                          <a:solidFill>
                            <a:schemeClr val="bg2"/>
                          </a:solidFill>
                          <a:latin typeface="Cambria Math" panose="02040503050406030204" pitchFamily="18" charset="0"/>
                        </a:rPr>
                        <m:t>(0, </m:t>
                      </m:r>
                      <m:sSubSup>
                        <m:sSubSupPr>
                          <m:ctrlPr>
                            <a:rPr lang="fr-CA" b="0" i="1" smtClean="0">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b="0" i="1" smtClean="0">
                              <a:solidFill>
                                <a:schemeClr val="bg2"/>
                              </a:solidFill>
                              <a:latin typeface="Cambria Math" panose="02040503050406030204" pitchFamily="18" charset="0"/>
                            </a:rPr>
                            <m:t>𝑟</m:t>
                          </m:r>
                        </m:sub>
                        <m:sup>
                          <m:r>
                            <a:rPr lang="fr-CA" b="0" i="1" smtClean="0">
                              <a:solidFill>
                                <a:schemeClr val="bg2"/>
                              </a:solidFill>
                              <a:latin typeface="Cambria Math" panose="02040503050406030204" pitchFamily="18" charset="0"/>
                            </a:rPr>
                            <m:t>2</m:t>
                          </m:r>
                        </m:sup>
                      </m:sSubSup>
                      <m:r>
                        <a:rPr lang="fr-CA" b="0" i="1" smtClean="0">
                          <a:solidFill>
                            <a:schemeClr val="bg2"/>
                          </a:solidFill>
                          <a:latin typeface="Cambria Math" panose="02040503050406030204" pitchFamily="18" charset="0"/>
                        </a:rPr>
                        <m:t>)</m:t>
                      </m:r>
                    </m:oMath>
                  </m:oMathPara>
                </a14:m>
                <a:endParaRPr lang="fr-CA" b="0" dirty="0">
                  <a:solidFill>
                    <a:schemeClr val="bg2"/>
                  </a:solidFill>
                </a:endParaRPr>
              </a:p>
              <a:p>
                <a:pPr marL="457200" lvl="1" indent="0" algn="ctr">
                  <a:buNone/>
                </a:pPr>
                <a14:m>
                  <m:oMathPara xmlns:m="http://schemas.openxmlformats.org/officeDocument/2006/math">
                    <m:oMathParaPr>
                      <m:jc m:val="centerGroup"/>
                    </m:oMathParaPr>
                    <m:oMath xmlns:m="http://schemas.openxmlformats.org/officeDocument/2006/math">
                      <m:r>
                        <m:rPr>
                          <m:sty m:val="p"/>
                        </m:rPr>
                        <a:rPr lang="en-CA" b="0" i="0" smtClean="0">
                          <a:solidFill>
                            <a:schemeClr val="bg2"/>
                          </a:solidFill>
                          <a:latin typeface="Cambria Math" panose="02040503050406030204" pitchFamily="18" charset="0"/>
                          <a:ea typeface="Cambria Math" panose="02040503050406030204" pitchFamily="18" charset="0"/>
                        </a:rPr>
                        <m:t>log</m:t>
                      </m:r>
                      <m:r>
                        <a:rPr lang="en-CA" b="0" i="1" smtClean="0">
                          <a:solidFill>
                            <a:schemeClr val="bg2"/>
                          </a:solidFill>
                          <a:latin typeface="Cambria Math" panose="02040503050406030204" pitchFamily="18" charset="0"/>
                          <a:ea typeface="Cambria Math" panose="02040503050406030204" pitchFamily="18" charset="0"/>
                        </a:rPr>
                        <m:t>⁡(</m:t>
                      </m:r>
                      <m:sSub>
                        <m:sSubPr>
                          <m:ctrlPr>
                            <a:rPr lang="en-CA" b="0" i="1" smtClean="0">
                              <a:solidFill>
                                <a:schemeClr val="bg2"/>
                              </a:solidFill>
                              <a:latin typeface="Cambria Math" panose="02040503050406030204" pitchFamily="18" charset="0"/>
                              <a:ea typeface="Cambria Math" panose="02040503050406030204" pitchFamily="18" charset="0"/>
                            </a:rPr>
                          </m:ctrlPr>
                        </m:sSubPr>
                        <m:e>
                          <m:r>
                            <a:rPr lang="en-CA" b="0" i="1" smtClean="0">
                              <a:solidFill>
                                <a:schemeClr val="bg2"/>
                              </a:solidFill>
                              <a:latin typeface="Cambria Math" panose="02040503050406030204" pitchFamily="18" charset="0"/>
                              <a:ea typeface="Cambria Math" panose="02040503050406030204" pitchFamily="18" charset="0"/>
                            </a:rPr>
                            <m:t>𝜎</m:t>
                          </m:r>
                        </m:e>
                        <m:sub>
                          <m:r>
                            <a:rPr lang="en-CA" b="0" i="1" smtClean="0">
                              <a:solidFill>
                                <a:schemeClr val="bg2"/>
                              </a:solidFill>
                              <a:latin typeface="Cambria Math" panose="02040503050406030204" pitchFamily="18" charset="0"/>
                              <a:ea typeface="Cambria Math" panose="02040503050406030204" pitchFamily="18" charset="0"/>
                            </a:rPr>
                            <m:t>𝑒</m:t>
                          </m:r>
                        </m:sub>
                      </m:sSub>
                      <m:r>
                        <a:rPr lang="en-CA" b="0" i="1" smtClean="0">
                          <a:solidFill>
                            <a:schemeClr val="bg2"/>
                          </a:solidFill>
                          <a:latin typeface="Cambria Math" panose="02040503050406030204" pitchFamily="18" charset="0"/>
                          <a:ea typeface="Cambria Math" panose="02040503050406030204" pitchFamily="18" charset="0"/>
                        </a:rPr>
                        <m:t>)</m:t>
                      </m:r>
                      <m:r>
                        <a:rPr lang="fr-CA" b="0" i="1" smtClean="0">
                          <a:solidFill>
                            <a:schemeClr val="bg2"/>
                          </a:solidFill>
                          <a:latin typeface="Cambria Math" panose="02040503050406030204" pitchFamily="18" charset="0"/>
                        </a:rPr>
                        <m:t>=</m:t>
                      </m:r>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𝑟</m:t>
                          </m:r>
                        </m:sub>
                      </m:sSub>
                      <m:r>
                        <a:rPr lang="fr-CA" b="0" i="1" smtClean="0">
                          <a:solidFill>
                            <a:schemeClr val="bg2"/>
                          </a:solidFill>
                          <a:latin typeface="Cambria Math" panose="02040503050406030204" pitchFamily="18" charset="0"/>
                        </a:rPr>
                        <m:t>+ </m:t>
                      </m:r>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𝑟𝑖</m:t>
                          </m:r>
                        </m:sub>
                      </m:sSub>
                    </m:oMath>
                  </m:oMathPara>
                </a14:m>
                <a:endParaRPr lang="fr-CA" b="0" dirty="0">
                  <a:solidFill>
                    <a:schemeClr val="bg2"/>
                  </a:solidFill>
                </a:endParaRPr>
              </a:p>
            </p:txBody>
          </p:sp>
        </mc:Choice>
        <mc:Fallback>
          <p:sp>
            <p:nvSpPr>
              <p:cNvPr id="3" name="Content Placeholder 2">
                <a:extLst>
                  <a:ext uri="{FF2B5EF4-FFF2-40B4-BE49-F238E27FC236}">
                    <a16:creationId xmlns:a16="http://schemas.microsoft.com/office/drawing/2014/main" id="{46B05C71-9885-563E-685C-EAF849744A38}"/>
                  </a:ext>
                </a:extLst>
              </p:cNvPr>
              <p:cNvSpPr>
                <a:spLocks noGrp="1" noRot="1" noChangeAspect="1" noMove="1" noResize="1" noEditPoints="1" noAdjustHandles="1" noChangeArrowheads="1" noChangeShapeType="1" noTextEdit="1"/>
              </p:cNvSpPr>
              <p:nvPr>
                <p:ph idx="1"/>
              </p:nvPr>
            </p:nvSpPr>
            <p:spPr>
              <a:blipFill>
                <a:blip r:embed="rId5"/>
                <a:stretch>
                  <a:fillRect l="-1043" t="-2661"/>
                </a:stretch>
              </a:blipFill>
            </p:spPr>
            <p:txBody>
              <a:bodyPr/>
              <a:lstStyle/>
              <a:p>
                <a:r>
                  <a:rPr lang="en-CA">
                    <a:noFill/>
                  </a:rPr>
                  <a:t> </a:t>
                </a:r>
              </a:p>
            </p:txBody>
          </p:sp>
        </mc:Fallback>
      </mc:AlternateContent>
      <p:sp>
        <p:nvSpPr>
          <p:cNvPr id="4" name="Date Placeholder 3">
            <a:extLst>
              <a:ext uri="{FF2B5EF4-FFF2-40B4-BE49-F238E27FC236}">
                <a16:creationId xmlns:a16="http://schemas.microsoft.com/office/drawing/2014/main" id="{82ED5BC3-FCE0-DB00-EB2B-E1EF0D87FCF4}"/>
              </a:ext>
            </a:extLst>
          </p:cNvPr>
          <p:cNvSpPr>
            <a:spLocks noGrp="1"/>
          </p:cNvSpPr>
          <p:nvPr>
            <p:ph type="dt" sz="half" idx="10"/>
          </p:nvPr>
        </p:nvSpPr>
        <p:spPr/>
        <p:txBody>
          <a:bodyPr/>
          <a:lstStyle/>
          <a:p>
            <a:fld id="{68B25846-4964-4839-90CE-C5E98ACCDCA2}" type="datetime1">
              <a:rPr lang="en-US" smtClean="0"/>
              <a:t>5/21/2023</a:t>
            </a:fld>
            <a:endParaRPr lang="en-US"/>
          </a:p>
        </p:txBody>
      </p:sp>
      <p:sp>
        <p:nvSpPr>
          <p:cNvPr id="5" name="Footer Placeholder 4">
            <a:extLst>
              <a:ext uri="{FF2B5EF4-FFF2-40B4-BE49-F238E27FC236}">
                <a16:creationId xmlns:a16="http://schemas.microsoft.com/office/drawing/2014/main" id="{B75F979C-A491-424C-A516-84E947D67BBE}"/>
              </a:ext>
            </a:extLst>
          </p:cNvPr>
          <p:cNvSpPr>
            <a:spLocks noGrp="1"/>
          </p:cNvSpPr>
          <p:nvPr>
            <p:ph type="ftr" sz="quarter" idx="11"/>
          </p:nvPr>
        </p:nvSpPr>
        <p:spPr>
          <a:xfrm>
            <a:off x="1849008" y="6356350"/>
            <a:ext cx="8284696" cy="365125"/>
          </a:xfrm>
        </p:spPr>
        <p:txBody>
          <a:bodyPr/>
          <a:lstStyle/>
          <a:p>
            <a:r>
              <a:rPr lang="fr-CA" dirty="0"/>
              <a:t>Lee and </a:t>
            </a:r>
            <a:r>
              <a:rPr lang="fr-CA" dirty="0" err="1"/>
              <a:t>Nedler</a:t>
            </a:r>
            <a:r>
              <a:rPr lang="fr-CA" dirty="0"/>
              <a:t> 2006, Dingemanse &amp; Dochtermann 2012, Westneat et al. 2014, </a:t>
            </a:r>
            <a:r>
              <a:rPr lang="fr-CA" dirty="0" err="1"/>
              <a:t>Cleasby</a:t>
            </a:r>
            <a:r>
              <a:rPr lang="fr-CA" dirty="0"/>
              <a:t> et al. 2015</a:t>
            </a:r>
          </a:p>
        </p:txBody>
      </p:sp>
      <p:sp>
        <p:nvSpPr>
          <p:cNvPr id="6" name="Slide Number Placeholder 5">
            <a:extLst>
              <a:ext uri="{FF2B5EF4-FFF2-40B4-BE49-F238E27FC236}">
                <a16:creationId xmlns:a16="http://schemas.microsoft.com/office/drawing/2014/main" id="{AE9EC12B-C5DC-17B8-E5DF-20FA0563B326}"/>
              </a:ext>
            </a:extLst>
          </p:cNvPr>
          <p:cNvSpPr>
            <a:spLocks noGrp="1"/>
          </p:cNvSpPr>
          <p:nvPr>
            <p:ph type="sldNum" sz="quarter" idx="12"/>
          </p:nvPr>
        </p:nvSpPr>
        <p:spPr/>
        <p:txBody>
          <a:bodyPr/>
          <a:lstStyle/>
          <a:p>
            <a:fld id="{374D1DFD-1AE9-48A7-8D31-590FBB96A6C3}" type="slidenum">
              <a:rPr lang="en-US" smtClean="0"/>
              <a:t>6</a:t>
            </a:fld>
            <a:endParaRPr lang="en-US"/>
          </a:p>
        </p:txBody>
      </p:sp>
      <p:sp>
        <p:nvSpPr>
          <p:cNvPr id="7" name="Accolade ouvrante 6">
            <a:extLst>
              <a:ext uri="{FF2B5EF4-FFF2-40B4-BE49-F238E27FC236}">
                <a16:creationId xmlns:a16="http://schemas.microsoft.com/office/drawing/2014/main" id="{172C9869-2425-37BB-F48F-A43046095FF5}"/>
              </a:ext>
            </a:extLst>
          </p:cNvPr>
          <p:cNvSpPr/>
          <p:nvPr/>
        </p:nvSpPr>
        <p:spPr>
          <a:xfrm>
            <a:off x="3203510" y="3085331"/>
            <a:ext cx="317241" cy="1269972"/>
          </a:xfrm>
          <a:prstGeom prst="leftBrace">
            <a:avLst>
              <a:gd name="adj1" fmla="val 41666"/>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8" name="Accolade ouvrante 7">
            <a:extLst>
              <a:ext uri="{FF2B5EF4-FFF2-40B4-BE49-F238E27FC236}">
                <a16:creationId xmlns:a16="http://schemas.microsoft.com/office/drawing/2014/main" id="{06E91D37-FA4B-41CE-DF3E-0FA62F646F99}"/>
              </a:ext>
            </a:extLst>
          </p:cNvPr>
          <p:cNvSpPr/>
          <p:nvPr/>
        </p:nvSpPr>
        <p:spPr>
          <a:xfrm>
            <a:off x="3203510" y="4739954"/>
            <a:ext cx="317241" cy="845975"/>
          </a:xfrm>
          <a:prstGeom prst="leftBrace">
            <a:avLst>
              <a:gd name="adj1" fmla="val 41666"/>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9" name="ZoneTexte 8">
            <a:extLst>
              <a:ext uri="{FF2B5EF4-FFF2-40B4-BE49-F238E27FC236}">
                <a16:creationId xmlns:a16="http://schemas.microsoft.com/office/drawing/2014/main" id="{92D743B6-5B53-1E2C-AFE0-0C0A6C39898B}"/>
              </a:ext>
            </a:extLst>
          </p:cNvPr>
          <p:cNvSpPr txBox="1"/>
          <p:nvPr/>
        </p:nvSpPr>
        <p:spPr>
          <a:xfrm>
            <a:off x="1688951" y="3698443"/>
            <a:ext cx="1439914" cy="369332"/>
          </a:xfrm>
          <a:prstGeom prst="rect">
            <a:avLst/>
          </a:prstGeom>
          <a:noFill/>
        </p:spPr>
        <p:txBody>
          <a:bodyPr wrap="square" rtlCol="0">
            <a:spAutoFit/>
          </a:bodyPr>
          <a:lstStyle/>
          <a:p>
            <a:r>
              <a:rPr lang="fr-CA" err="1">
                <a:solidFill>
                  <a:schemeClr val="bg2"/>
                </a:solidFill>
              </a:rPr>
              <a:t>Mean</a:t>
            </a:r>
            <a:r>
              <a:rPr lang="fr-CA">
                <a:solidFill>
                  <a:schemeClr val="bg2"/>
                </a:solidFill>
              </a:rPr>
              <a:t> model</a:t>
            </a:r>
          </a:p>
        </p:txBody>
      </p:sp>
      <p:sp>
        <p:nvSpPr>
          <p:cNvPr id="10" name="ZoneTexte 9">
            <a:extLst>
              <a:ext uri="{FF2B5EF4-FFF2-40B4-BE49-F238E27FC236}">
                <a16:creationId xmlns:a16="http://schemas.microsoft.com/office/drawing/2014/main" id="{497DF1CA-96B2-DAD0-D40D-258B44317C8D}"/>
              </a:ext>
            </a:extLst>
          </p:cNvPr>
          <p:cNvSpPr txBox="1"/>
          <p:nvPr/>
        </p:nvSpPr>
        <p:spPr>
          <a:xfrm>
            <a:off x="1300064" y="4982952"/>
            <a:ext cx="1838131" cy="369332"/>
          </a:xfrm>
          <a:prstGeom prst="rect">
            <a:avLst/>
          </a:prstGeom>
          <a:noFill/>
        </p:spPr>
        <p:txBody>
          <a:bodyPr wrap="square" rtlCol="0">
            <a:spAutoFit/>
          </a:bodyPr>
          <a:lstStyle/>
          <a:p>
            <a:r>
              <a:rPr lang="fr-CA" dirty="0">
                <a:solidFill>
                  <a:schemeClr val="bg2"/>
                </a:solidFill>
              </a:rPr>
              <a:t>Dispersion model</a:t>
            </a:r>
          </a:p>
        </p:txBody>
      </p:sp>
    </p:spTree>
    <p:extLst>
      <p:ext uri="{BB962C8B-B14F-4D97-AF65-F5344CB8AC3E}">
        <p14:creationId xmlns:p14="http://schemas.microsoft.com/office/powerpoint/2010/main" val="749587228"/>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4D8542A0-041A-6F4E-FDC3-905DEFC3221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466031-59CD-48C7-F3BB-C608B6E7AEB2}"/>
              </a:ext>
            </a:extLst>
          </p:cNvPr>
          <p:cNvSpPr>
            <a:spLocks noGrp="1"/>
          </p:cNvSpPr>
          <p:nvPr>
            <p:ph type="title"/>
          </p:nvPr>
        </p:nvSpPr>
        <p:spPr/>
        <p:txBody>
          <a:bodyPr/>
          <a:lstStyle/>
          <a:p>
            <a:r>
              <a:rPr lang="en-CA">
                <a:solidFill>
                  <a:schemeClr val="bg2"/>
                </a:solidFill>
              </a:rPr>
              <a:t>Quantifying behavioural variation &amp; selection</a:t>
            </a:r>
          </a:p>
        </p:txBody>
      </p:sp>
      <p:sp>
        <p:nvSpPr>
          <p:cNvPr id="3" name="Content Placeholder 2">
            <a:extLst>
              <a:ext uri="{FF2B5EF4-FFF2-40B4-BE49-F238E27FC236}">
                <a16:creationId xmlns:a16="http://schemas.microsoft.com/office/drawing/2014/main" id="{46B05C71-9885-563E-685C-EAF849744A38}"/>
              </a:ext>
            </a:extLst>
          </p:cNvPr>
          <p:cNvSpPr>
            <a:spLocks noGrp="1"/>
          </p:cNvSpPr>
          <p:nvPr>
            <p:ph idx="1"/>
          </p:nvPr>
        </p:nvSpPr>
        <p:spPr/>
        <p:txBody>
          <a:bodyPr/>
          <a:lstStyle/>
          <a:p>
            <a:r>
              <a:rPr lang="en-CA" dirty="0">
                <a:solidFill>
                  <a:schemeClr val="bg2"/>
                </a:solidFill>
              </a:rPr>
              <a:t>Calculate an individual reaction norm</a:t>
            </a:r>
          </a:p>
        </p:txBody>
      </p:sp>
      <p:sp>
        <p:nvSpPr>
          <p:cNvPr id="4" name="Date Placeholder 3">
            <a:extLst>
              <a:ext uri="{FF2B5EF4-FFF2-40B4-BE49-F238E27FC236}">
                <a16:creationId xmlns:a16="http://schemas.microsoft.com/office/drawing/2014/main" id="{82ED5BC3-FCE0-DB00-EB2B-E1EF0D87FCF4}"/>
              </a:ext>
            </a:extLst>
          </p:cNvPr>
          <p:cNvSpPr>
            <a:spLocks noGrp="1"/>
          </p:cNvSpPr>
          <p:nvPr>
            <p:ph type="dt" sz="half" idx="10"/>
          </p:nvPr>
        </p:nvSpPr>
        <p:spPr/>
        <p:txBody>
          <a:bodyPr/>
          <a:lstStyle/>
          <a:p>
            <a:fld id="{68B25846-4964-4839-90CE-C5E98ACCDCA2}" type="datetime1">
              <a:rPr lang="en-US" smtClean="0"/>
              <a:t>5/21/2023</a:t>
            </a:fld>
            <a:endParaRPr lang="en-US"/>
          </a:p>
        </p:txBody>
      </p:sp>
      <p:sp>
        <p:nvSpPr>
          <p:cNvPr id="5" name="Footer Placeholder 4">
            <a:extLst>
              <a:ext uri="{FF2B5EF4-FFF2-40B4-BE49-F238E27FC236}">
                <a16:creationId xmlns:a16="http://schemas.microsoft.com/office/drawing/2014/main" id="{B75F979C-A491-424C-A516-84E947D67BBE}"/>
              </a:ext>
            </a:extLst>
          </p:cNvPr>
          <p:cNvSpPr>
            <a:spLocks noGrp="1"/>
          </p:cNvSpPr>
          <p:nvPr>
            <p:ph type="ftr" sz="quarter" idx="11"/>
          </p:nvPr>
        </p:nvSpPr>
        <p:spPr/>
        <p:txBody>
          <a:bodyPr/>
          <a:lstStyle/>
          <a:p>
            <a:r>
              <a:rPr lang="fr-CA" dirty="0"/>
              <a:t>Lee and </a:t>
            </a:r>
            <a:r>
              <a:rPr lang="fr-CA" dirty="0" err="1"/>
              <a:t>Nedler</a:t>
            </a:r>
            <a:r>
              <a:rPr lang="fr-CA" dirty="0"/>
              <a:t> 2006, Dingemanse &amp; Dochtermann 2012, Westneat et al. 2014, </a:t>
            </a:r>
            <a:r>
              <a:rPr lang="fr-CA" dirty="0" err="1"/>
              <a:t>Cleasby</a:t>
            </a:r>
            <a:r>
              <a:rPr lang="fr-CA" dirty="0"/>
              <a:t> et al. 2015</a:t>
            </a:r>
          </a:p>
        </p:txBody>
      </p:sp>
      <p:sp>
        <p:nvSpPr>
          <p:cNvPr id="6" name="Slide Number Placeholder 5">
            <a:extLst>
              <a:ext uri="{FF2B5EF4-FFF2-40B4-BE49-F238E27FC236}">
                <a16:creationId xmlns:a16="http://schemas.microsoft.com/office/drawing/2014/main" id="{AE9EC12B-C5DC-17B8-E5DF-20FA0563B326}"/>
              </a:ext>
            </a:extLst>
          </p:cNvPr>
          <p:cNvSpPr>
            <a:spLocks noGrp="1"/>
          </p:cNvSpPr>
          <p:nvPr>
            <p:ph type="sldNum" sz="quarter" idx="12"/>
          </p:nvPr>
        </p:nvSpPr>
        <p:spPr/>
        <p:txBody>
          <a:bodyPr/>
          <a:lstStyle/>
          <a:p>
            <a:fld id="{374D1DFD-1AE9-48A7-8D31-590FBB96A6C3}" type="slidenum">
              <a:rPr lang="en-US" smtClean="0"/>
              <a:t>7</a:t>
            </a:fld>
            <a:endParaRPr lang="en-US"/>
          </a:p>
        </p:txBody>
      </p:sp>
      <p:cxnSp>
        <p:nvCxnSpPr>
          <p:cNvPr id="8" name="Straight Arrow Connector 7">
            <a:extLst>
              <a:ext uri="{FF2B5EF4-FFF2-40B4-BE49-F238E27FC236}">
                <a16:creationId xmlns:a16="http://schemas.microsoft.com/office/drawing/2014/main" id="{4571F922-FBCE-00C4-4D7E-524FB69CB3AB}"/>
              </a:ext>
            </a:extLst>
          </p:cNvPr>
          <p:cNvCxnSpPr/>
          <p:nvPr/>
        </p:nvCxnSpPr>
        <p:spPr>
          <a:xfrm flipV="1">
            <a:off x="2712888" y="2495655"/>
            <a:ext cx="0" cy="32079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48E910D-B884-1373-FD99-966AF20203E1}"/>
              </a:ext>
            </a:extLst>
          </p:cNvPr>
          <p:cNvCxnSpPr>
            <a:cxnSpLocks/>
          </p:cNvCxnSpPr>
          <p:nvPr/>
        </p:nvCxnSpPr>
        <p:spPr>
          <a:xfrm flipV="1">
            <a:off x="2697123" y="5663218"/>
            <a:ext cx="4418146" cy="404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1EE4D03-B484-9F9E-5527-76368B5F7F55}"/>
              </a:ext>
            </a:extLst>
          </p:cNvPr>
          <p:cNvCxnSpPr>
            <a:cxnSpLocks/>
          </p:cNvCxnSpPr>
          <p:nvPr/>
        </p:nvCxnSpPr>
        <p:spPr>
          <a:xfrm flipV="1">
            <a:off x="3197874" y="3066524"/>
            <a:ext cx="3162511" cy="182700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D60CAA8-ECB0-92C8-293E-52EAC2E33095}"/>
              </a:ext>
            </a:extLst>
          </p:cNvPr>
          <p:cNvCxnSpPr>
            <a:cxnSpLocks/>
          </p:cNvCxnSpPr>
          <p:nvPr/>
        </p:nvCxnSpPr>
        <p:spPr>
          <a:xfrm flipV="1">
            <a:off x="4804389" y="3940508"/>
            <a:ext cx="0" cy="172271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7F44DD4-29AC-01A5-2E99-7DDDC85D9A4F}"/>
              </a:ext>
            </a:extLst>
          </p:cNvPr>
          <p:cNvCxnSpPr>
            <a:cxnSpLocks/>
          </p:cNvCxnSpPr>
          <p:nvPr/>
        </p:nvCxnSpPr>
        <p:spPr>
          <a:xfrm flipH="1">
            <a:off x="4587577" y="4066809"/>
            <a:ext cx="1151416" cy="3283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E9F0145-21A5-7C4A-FCDE-1793EBEFD2AF}"/>
              </a:ext>
            </a:extLst>
          </p:cNvPr>
          <p:cNvCxnSpPr>
            <a:cxnSpLocks/>
          </p:cNvCxnSpPr>
          <p:nvPr/>
        </p:nvCxnSpPr>
        <p:spPr>
          <a:xfrm>
            <a:off x="5744041" y="3429000"/>
            <a:ext cx="0" cy="637809"/>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9600DE7-8347-6FF0-4D48-2354FC1BCA2E}"/>
                  </a:ext>
                </a:extLst>
              </p:cNvPr>
              <p:cNvSpPr txBox="1"/>
              <p:nvPr/>
            </p:nvSpPr>
            <p:spPr>
              <a:xfrm>
                <a:off x="5304320" y="4613893"/>
                <a:ext cx="41678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CA" b="0" i="1" smtClean="0">
                          <a:solidFill>
                            <a:schemeClr val="bg2"/>
                          </a:solidFill>
                          <a:latin typeface="Cambria Math" panose="02040503050406030204" pitchFamily="18" charset="0"/>
                        </a:rPr>
                        <m:t>𝑎</m:t>
                      </m:r>
                    </m:oMath>
                  </m:oMathPara>
                </a14:m>
                <a:endParaRPr lang="en-US">
                  <a:solidFill>
                    <a:schemeClr val="bg2"/>
                  </a:solidFill>
                </a:endParaRPr>
              </a:p>
            </p:txBody>
          </p:sp>
        </mc:Choice>
        <mc:Fallback xmlns="">
          <p:sp>
            <p:nvSpPr>
              <p:cNvPr id="23" name="TextBox 22">
                <a:extLst>
                  <a:ext uri="{FF2B5EF4-FFF2-40B4-BE49-F238E27FC236}">
                    <a16:creationId xmlns:a16="http://schemas.microsoft.com/office/drawing/2014/main" id="{29600DE7-8347-6FF0-4D48-2354FC1BCA2E}"/>
                  </a:ext>
                </a:extLst>
              </p:cNvPr>
              <p:cNvSpPr txBox="1">
                <a:spLocks noRot="1" noChangeAspect="1" noMove="1" noResize="1" noEditPoints="1" noAdjustHandles="1" noChangeArrowheads="1" noChangeShapeType="1" noTextEdit="1"/>
              </p:cNvSpPr>
              <p:nvPr/>
            </p:nvSpPr>
            <p:spPr>
              <a:xfrm>
                <a:off x="5304320" y="4613893"/>
                <a:ext cx="416785"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8236A01-8EAB-55BD-AD7E-A2440E832187}"/>
                  </a:ext>
                </a:extLst>
              </p:cNvPr>
              <p:cNvSpPr txBox="1"/>
              <p:nvPr/>
            </p:nvSpPr>
            <p:spPr>
              <a:xfrm>
                <a:off x="6151992" y="3528648"/>
                <a:ext cx="41678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1</m:t>
                          </m:r>
                        </m:sub>
                      </m:sSub>
                    </m:oMath>
                  </m:oMathPara>
                </a14:m>
                <a:endParaRPr lang="en-US">
                  <a:solidFill>
                    <a:schemeClr val="bg2"/>
                  </a:solidFill>
                </a:endParaRPr>
              </a:p>
            </p:txBody>
          </p:sp>
        </mc:Choice>
        <mc:Fallback xmlns="">
          <p:sp>
            <p:nvSpPr>
              <p:cNvPr id="24" name="TextBox 23">
                <a:extLst>
                  <a:ext uri="{FF2B5EF4-FFF2-40B4-BE49-F238E27FC236}">
                    <a16:creationId xmlns:a16="http://schemas.microsoft.com/office/drawing/2014/main" id="{E8236A01-8EAB-55BD-AD7E-A2440E832187}"/>
                  </a:ext>
                </a:extLst>
              </p:cNvPr>
              <p:cNvSpPr txBox="1">
                <a:spLocks noRot="1" noChangeAspect="1" noMove="1" noResize="1" noEditPoints="1" noAdjustHandles="1" noChangeArrowheads="1" noChangeShapeType="1" noTextEdit="1"/>
              </p:cNvSpPr>
              <p:nvPr/>
            </p:nvSpPr>
            <p:spPr>
              <a:xfrm>
                <a:off x="6151992" y="3528648"/>
                <a:ext cx="416785" cy="369332"/>
              </a:xfrm>
              <a:prstGeom prst="rect">
                <a:avLst/>
              </a:prstGeom>
              <a:blipFill>
                <a:blip r:embed="rId6"/>
                <a:stretch>
                  <a:fillRect/>
                </a:stretch>
              </a:blipFill>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F9712045-BD6C-1754-E0BD-6C76A384C74F}"/>
              </a:ext>
            </a:extLst>
          </p:cNvPr>
          <p:cNvCxnSpPr>
            <a:cxnSpLocks/>
          </p:cNvCxnSpPr>
          <p:nvPr/>
        </p:nvCxnSpPr>
        <p:spPr>
          <a:xfrm flipV="1">
            <a:off x="3263549" y="3940508"/>
            <a:ext cx="3096836" cy="124938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1" name="Right Brace 40">
            <a:extLst>
              <a:ext uri="{FF2B5EF4-FFF2-40B4-BE49-F238E27FC236}">
                <a16:creationId xmlns:a16="http://schemas.microsoft.com/office/drawing/2014/main" id="{ED9ACF96-C8E2-A26C-27B6-D40A1976AD7D}"/>
              </a:ext>
            </a:extLst>
          </p:cNvPr>
          <p:cNvSpPr/>
          <p:nvPr/>
        </p:nvSpPr>
        <p:spPr>
          <a:xfrm>
            <a:off x="4883750" y="4006178"/>
            <a:ext cx="490027" cy="1609465"/>
          </a:xfrm>
          <a:prstGeom prst="rightBrace">
            <a:avLst>
              <a:gd name="adj1" fmla="val 39167"/>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solidFill>
            </a:endParaRPr>
          </a:p>
        </p:txBody>
      </p:sp>
      <p:sp>
        <p:nvSpPr>
          <p:cNvPr id="42" name="Right Brace 41">
            <a:extLst>
              <a:ext uri="{FF2B5EF4-FFF2-40B4-BE49-F238E27FC236}">
                <a16:creationId xmlns:a16="http://schemas.microsoft.com/office/drawing/2014/main" id="{2CE83447-9034-E44D-BFDD-A919C040C077}"/>
              </a:ext>
            </a:extLst>
          </p:cNvPr>
          <p:cNvSpPr/>
          <p:nvPr/>
        </p:nvSpPr>
        <p:spPr>
          <a:xfrm>
            <a:off x="5860242" y="3439376"/>
            <a:ext cx="327106" cy="627434"/>
          </a:xfrm>
          <a:prstGeom prst="rightBrace">
            <a:avLst>
              <a:gd name="adj1" fmla="val 39167"/>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solidFill>
            </a:endParaRPr>
          </a:p>
        </p:txBody>
      </p:sp>
      <p:cxnSp>
        <p:nvCxnSpPr>
          <p:cNvPr id="43" name="Straight Connector 42">
            <a:extLst>
              <a:ext uri="{FF2B5EF4-FFF2-40B4-BE49-F238E27FC236}">
                <a16:creationId xmlns:a16="http://schemas.microsoft.com/office/drawing/2014/main" id="{99E843D0-02B0-50BD-8C09-62C4ADB99C09}"/>
              </a:ext>
            </a:extLst>
          </p:cNvPr>
          <p:cNvCxnSpPr>
            <a:cxnSpLocks/>
          </p:cNvCxnSpPr>
          <p:nvPr/>
        </p:nvCxnSpPr>
        <p:spPr>
          <a:xfrm flipH="1">
            <a:off x="4607578" y="4627880"/>
            <a:ext cx="1151416" cy="3283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8959C92-D014-6DB9-F5D5-0994C55F7C92}"/>
              </a:ext>
            </a:extLst>
          </p:cNvPr>
          <p:cNvCxnSpPr>
            <a:cxnSpLocks/>
          </p:cNvCxnSpPr>
          <p:nvPr/>
        </p:nvCxnSpPr>
        <p:spPr>
          <a:xfrm>
            <a:off x="5758994" y="4188053"/>
            <a:ext cx="5048" cy="439827"/>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C0E039A-E052-CEF3-E86C-B35EA2D7B203}"/>
                  </a:ext>
                </a:extLst>
              </p:cNvPr>
              <p:cNvSpPr txBox="1"/>
              <p:nvPr/>
            </p:nvSpPr>
            <p:spPr>
              <a:xfrm>
                <a:off x="6187347" y="4089719"/>
                <a:ext cx="10369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1</m:t>
                          </m:r>
                        </m:sub>
                      </m:sSub>
                      <m:r>
                        <a:rPr lang="fr-CA" b="0" i="1" smtClean="0">
                          <a:solidFill>
                            <a:schemeClr val="bg2"/>
                          </a:solidFill>
                          <a:latin typeface="Cambria Math" panose="02040503050406030204" pitchFamily="18" charset="0"/>
                        </a:rPr>
                        <m:t>+</m:t>
                      </m:r>
                      <m:sSub>
                        <m:sSubPr>
                          <m:ctrlPr>
                            <a:rPr lang="en-US"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𝑖</m:t>
                          </m:r>
                        </m:sub>
                      </m:sSub>
                    </m:oMath>
                  </m:oMathPara>
                </a14:m>
                <a:endParaRPr lang="en-US">
                  <a:solidFill>
                    <a:schemeClr val="bg2"/>
                  </a:solidFill>
                </a:endParaRPr>
              </a:p>
            </p:txBody>
          </p:sp>
        </mc:Choice>
        <mc:Fallback xmlns="">
          <p:sp>
            <p:nvSpPr>
              <p:cNvPr id="45" name="TextBox 44">
                <a:extLst>
                  <a:ext uri="{FF2B5EF4-FFF2-40B4-BE49-F238E27FC236}">
                    <a16:creationId xmlns:a16="http://schemas.microsoft.com/office/drawing/2014/main" id="{AC0E039A-E052-CEF3-E86C-B35EA2D7B203}"/>
                  </a:ext>
                </a:extLst>
              </p:cNvPr>
              <p:cNvSpPr txBox="1">
                <a:spLocks noRot="1" noChangeAspect="1" noMove="1" noResize="1" noEditPoints="1" noAdjustHandles="1" noChangeArrowheads="1" noChangeShapeType="1" noTextEdit="1"/>
              </p:cNvSpPr>
              <p:nvPr/>
            </p:nvSpPr>
            <p:spPr>
              <a:xfrm>
                <a:off x="6187347" y="4089719"/>
                <a:ext cx="1036921" cy="369332"/>
              </a:xfrm>
              <a:prstGeom prst="rect">
                <a:avLst/>
              </a:prstGeom>
              <a:blipFill>
                <a:blip r:embed="rId7"/>
                <a:stretch>
                  <a:fillRect b="-1667"/>
                </a:stretch>
              </a:blipFill>
            </p:spPr>
            <p:txBody>
              <a:bodyPr/>
              <a:lstStyle/>
              <a:p>
                <a:r>
                  <a:rPr lang="en-US">
                    <a:noFill/>
                  </a:rPr>
                  <a:t> </a:t>
                </a:r>
              </a:p>
            </p:txBody>
          </p:sp>
        </mc:Fallback>
      </mc:AlternateContent>
      <p:sp>
        <p:nvSpPr>
          <p:cNvPr id="46" name="Right Brace 45">
            <a:extLst>
              <a:ext uri="{FF2B5EF4-FFF2-40B4-BE49-F238E27FC236}">
                <a16:creationId xmlns:a16="http://schemas.microsoft.com/office/drawing/2014/main" id="{497CCD33-F4DA-AF02-546F-B8BE73FBB157}"/>
              </a:ext>
            </a:extLst>
          </p:cNvPr>
          <p:cNvSpPr/>
          <p:nvPr/>
        </p:nvSpPr>
        <p:spPr>
          <a:xfrm>
            <a:off x="5880243" y="4109337"/>
            <a:ext cx="327106" cy="518543"/>
          </a:xfrm>
          <a:prstGeom prst="rightBrace">
            <a:avLst>
              <a:gd name="adj1" fmla="val 39167"/>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solidFill>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22FD59D-B8E8-7466-2A3E-C91F9F03B91F}"/>
                  </a:ext>
                </a:extLst>
              </p:cNvPr>
              <p:cNvSpPr txBox="1"/>
              <p:nvPr/>
            </p:nvSpPr>
            <p:spPr>
              <a:xfrm>
                <a:off x="5322208" y="4909042"/>
                <a:ext cx="88514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CA" b="0" i="1" smtClean="0">
                          <a:solidFill>
                            <a:schemeClr val="bg2"/>
                          </a:solidFill>
                          <a:latin typeface="Cambria Math" panose="02040503050406030204" pitchFamily="18" charset="0"/>
                        </a:rPr>
                        <m:t>𝑎</m:t>
                      </m:r>
                      <m:r>
                        <a:rPr lang="fr-CA" b="0" i="1" smtClean="0">
                          <a:solidFill>
                            <a:schemeClr val="bg2"/>
                          </a:solidFill>
                          <a:latin typeface="Cambria Math" panose="02040503050406030204" pitchFamily="18" charset="0"/>
                        </a:rPr>
                        <m:t>+</m:t>
                      </m:r>
                      <m:sSub>
                        <m:sSubPr>
                          <m:ctrlPr>
                            <a:rPr lang="en-US"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𝑖</m:t>
                          </m:r>
                        </m:sub>
                      </m:sSub>
                    </m:oMath>
                  </m:oMathPara>
                </a14:m>
                <a:endParaRPr lang="en-US">
                  <a:solidFill>
                    <a:schemeClr val="bg2"/>
                  </a:solidFill>
                </a:endParaRPr>
              </a:p>
            </p:txBody>
          </p:sp>
        </mc:Choice>
        <mc:Fallback xmlns="">
          <p:sp>
            <p:nvSpPr>
              <p:cNvPr id="48" name="TextBox 47">
                <a:extLst>
                  <a:ext uri="{FF2B5EF4-FFF2-40B4-BE49-F238E27FC236}">
                    <a16:creationId xmlns:a16="http://schemas.microsoft.com/office/drawing/2014/main" id="{622FD59D-B8E8-7466-2A3E-C91F9F03B91F}"/>
                  </a:ext>
                </a:extLst>
              </p:cNvPr>
              <p:cNvSpPr txBox="1">
                <a:spLocks noRot="1" noChangeAspect="1" noMove="1" noResize="1" noEditPoints="1" noAdjustHandles="1" noChangeArrowheads="1" noChangeShapeType="1" noTextEdit="1"/>
              </p:cNvSpPr>
              <p:nvPr/>
            </p:nvSpPr>
            <p:spPr>
              <a:xfrm>
                <a:off x="5322208" y="4909042"/>
                <a:ext cx="885141" cy="369332"/>
              </a:xfrm>
              <a:prstGeom prst="rect">
                <a:avLst/>
              </a:prstGeom>
              <a:blipFill>
                <a:blip r:embed="rId8"/>
                <a:stretch>
                  <a:fillRect/>
                </a:stretch>
              </a:blipFill>
            </p:spPr>
            <p:txBody>
              <a:bodyPr/>
              <a:lstStyle/>
              <a:p>
                <a:r>
                  <a:rPr lang="en-US">
                    <a:noFill/>
                  </a:rPr>
                  <a:t> </a:t>
                </a:r>
              </a:p>
            </p:txBody>
          </p:sp>
        </mc:Fallback>
      </mc:AlternateContent>
      <p:sp>
        <p:nvSpPr>
          <p:cNvPr id="49" name="Right Brace 48">
            <a:extLst>
              <a:ext uri="{FF2B5EF4-FFF2-40B4-BE49-F238E27FC236}">
                <a16:creationId xmlns:a16="http://schemas.microsoft.com/office/drawing/2014/main" id="{51816821-8C2E-28FE-F3DA-A9CEABFFE84A}"/>
              </a:ext>
            </a:extLst>
          </p:cNvPr>
          <p:cNvSpPr/>
          <p:nvPr/>
        </p:nvSpPr>
        <p:spPr>
          <a:xfrm>
            <a:off x="4879538" y="4613893"/>
            <a:ext cx="490027" cy="1001750"/>
          </a:xfrm>
          <a:prstGeom prst="rightBrace">
            <a:avLst>
              <a:gd name="adj1" fmla="val 39167"/>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solidFill>
            </a:endParaRPr>
          </a:p>
        </p:txBody>
      </p:sp>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441F1F03-9D42-4749-D22C-96940566D239}"/>
                  </a:ext>
                </a:extLst>
              </p:cNvPr>
              <p:cNvSpPr txBox="1"/>
              <p:nvPr/>
            </p:nvSpPr>
            <p:spPr>
              <a:xfrm>
                <a:off x="3484905" y="5894669"/>
                <a:ext cx="31827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𝑥</m:t>
                          </m:r>
                        </m:e>
                        <m:sub>
                          <m:r>
                            <a:rPr lang="fr-CA" b="0" i="1" smtClean="0">
                              <a:solidFill>
                                <a:schemeClr val="bg2"/>
                              </a:solidFill>
                              <a:latin typeface="Cambria Math" panose="02040503050406030204" pitchFamily="18" charset="0"/>
                            </a:rPr>
                            <m:t>1</m:t>
                          </m:r>
                        </m:sub>
                      </m:sSub>
                    </m:oMath>
                  </m:oMathPara>
                </a14:m>
                <a:endParaRPr lang="en-US" dirty="0">
                  <a:solidFill>
                    <a:schemeClr val="bg2"/>
                  </a:solidFill>
                </a:endParaRPr>
              </a:p>
            </p:txBody>
          </p:sp>
        </mc:Choice>
        <mc:Fallback>
          <p:sp>
            <p:nvSpPr>
              <p:cNvPr id="52" name="TextBox 51">
                <a:extLst>
                  <a:ext uri="{FF2B5EF4-FFF2-40B4-BE49-F238E27FC236}">
                    <a16:creationId xmlns:a16="http://schemas.microsoft.com/office/drawing/2014/main" id="{441F1F03-9D42-4749-D22C-96940566D239}"/>
                  </a:ext>
                </a:extLst>
              </p:cNvPr>
              <p:cNvSpPr txBox="1">
                <a:spLocks noRot="1" noChangeAspect="1" noMove="1" noResize="1" noEditPoints="1" noAdjustHandles="1" noChangeArrowheads="1" noChangeShapeType="1" noTextEdit="1"/>
              </p:cNvSpPr>
              <p:nvPr/>
            </p:nvSpPr>
            <p:spPr>
              <a:xfrm>
                <a:off x="3484905" y="5894669"/>
                <a:ext cx="3182718" cy="369332"/>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276C4E6-9849-D54E-7A17-AEAC2115E79E}"/>
                  </a:ext>
                </a:extLst>
              </p:cNvPr>
              <p:cNvSpPr txBox="1"/>
              <p:nvPr/>
            </p:nvSpPr>
            <p:spPr>
              <a:xfrm>
                <a:off x="1900369" y="2560790"/>
                <a:ext cx="894954"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𝑝</m:t>
                          </m:r>
                        </m:e>
                        <m:sub>
                          <m:r>
                            <a:rPr lang="fr-CA" b="0" i="1" smtClean="0">
                              <a:solidFill>
                                <a:schemeClr val="bg2"/>
                              </a:solidFill>
                              <a:latin typeface="Cambria Math" panose="02040503050406030204" pitchFamily="18" charset="0"/>
                            </a:rPr>
                            <m:t>𝑖𝑗</m:t>
                          </m:r>
                        </m:sub>
                      </m:sSub>
                    </m:oMath>
                  </m:oMathPara>
                </a14:m>
                <a:endParaRPr lang="en-US">
                  <a:solidFill>
                    <a:schemeClr val="bg2"/>
                  </a:solidFill>
                </a:endParaRPr>
              </a:p>
            </p:txBody>
          </p:sp>
        </mc:Choice>
        <mc:Fallback xmlns="">
          <p:sp>
            <p:nvSpPr>
              <p:cNvPr id="53" name="TextBox 52">
                <a:extLst>
                  <a:ext uri="{FF2B5EF4-FFF2-40B4-BE49-F238E27FC236}">
                    <a16:creationId xmlns:a16="http://schemas.microsoft.com/office/drawing/2014/main" id="{D276C4E6-9849-D54E-7A17-AEAC2115E79E}"/>
                  </a:ext>
                </a:extLst>
              </p:cNvPr>
              <p:cNvSpPr txBox="1">
                <a:spLocks noRot="1" noChangeAspect="1" noMove="1" noResize="1" noEditPoints="1" noAdjustHandles="1" noChangeArrowheads="1" noChangeShapeType="1" noTextEdit="1"/>
              </p:cNvSpPr>
              <p:nvPr/>
            </p:nvSpPr>
            <p:spPr>
              <a:xfrm>
                <a:off x="1900369" y="2560790"/>
                <a:ext cx="894954" cy="391646"/>
              </a:xfrm>
              <a:prstGeom prst="rect">
                <a:avLst/>
              </a:prstGeom>
              <a:blipFill>
                <a:blip r:embed="rId10"/>
                <a:stretch>
                  <a:fillRect b="-93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Content Placeholder 2">
                <a:extLst>
                  <a:ext uri="{FF2B5EF4-FFF2-40B4-BE49-F238E27FC236}">
                    <a16:creationId xmlns:a16="http://schemas.microsoft.com/office/drawing/2014/main" id="{EFCAE4CA-02F1-C75D-86AD-087794E167FA}"/>
                  </a:ext>
                </a:extLst>
              </p:cNvPr>
              <p:cNvSpPr txBox="1">
                <a:spLocks/>
              </p:cNvSpPr>
              <p:nvPr/>
            </p:nvSpPr>
            <p:spPr>
              <a:xfrm>
                <a:off x="7022364" y="1950484"/>
                <a:ext cx="4913496" cy="749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14:m>
                  <m:oMathPara xmlns:m="http://schemas.openxmlformats.org/officeDocument/2006/math">
                    <m:oMathParaPr>
                      <m:jc m:val="centerGroup"/>
                    </m:oMathParaPr>
                    <m:oMath xmlns:m="http://schemas.openxmlformats.org/officeDocument/2006/math">
                      <m:acc>
                        <m:accPr>
                          <m:chr m:val="̂"/>
                          <m:ctrlPr>
                            <a:rPr lang="fr-CA" i="1" smtClean="0">
                              <a:solidFill>
                                <a:schemeClr val="bg2"/>
                              </a:solidFill>
                              <a:latin typeface="Cambria Math" panose="02040503050406030204" pitchFamily="18" charset="0"/>
                            </a:rPr>
                          </m:ctrlPr>
                        </m:accP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𝑝</m:t>
                              </m:r>
                            </m:e>
                            <m:sub>
                              <m:r>
                                <a:rPr lang="fr-CA" i="1">
                                  <a:solidFill>
                                    <a:schemeClr val="bg2"/>
                                  </a:solidFill>
                                  <a:latin typeface="Cambria Math" panose="02040503050406030204" pitchFamily="18" charset="0"/>
                                </a:rPr>
                                <m:t>𝑖𝑗</m:t>
                              </m:r>
                            </m:sub>
                          </m:sSub>
                        </m:e>
                      </m:acc>
                      <m:r>
                        <a:rPr lang="fr-CA" i="1">
                          <a:solidFill>
                            <a:schemeClr val="bg2"/>
                          </a:solidFill>
                          <a:latin typeface="Cambria Math" panose="02040503050406030204" pitchFamily="18" charset="0"/>
                        </a:rPr>
                        <m:t> ~</m:t>
                      </m:r>
                      <m:r>
                        <a:rPr lang="fr-CA" i="1">
                          <a:solidFill>
                            <a:schemeClr val="bg2"/>
                          </a:solidFill>
                          <a:latin typeface="Cambria Math" panose="02040503050406030204" pitchFamily="18" charset="0"/>
                        </a:rPr>
                        <m:t>𝑎</m:t>
                      </m:r>
                      <m:r>
                        <a:rPr lang="fr-CA" i="1">
                          <a:solidFill>
                            <a:schemeClr val="bg2"/>
                          </a:solidFill>
                          <a:latin typeface="Cambria Math" panose="02040503050406030204" pitchFamily="18" charset="0"/>
                        </a:rPr>
                        <m:t>+</m:t>
                      </m:r>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sub>
                      </m:s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𝑥</m:t>
                          </m:r>
                        </m:e>
                        <m:sub>
                          <m:r>
                            <a:rPr lang="fr-CA" i="1">
                              <a:solidFill>
                                <a:schemeClr val="bg2"/>
                              </a:solidFill>
                              <a:latin typeface="Cambria Math" panose="02040503050406030204" pitchFamily="18" charset="0"/>
                            </a:rPr>
                            <m:t>1</m:t>
                          </m:r>
                        </m:sub>
                      </m:sSub>
                      <m:r>
                        <a:rPr lang="fr-CA" i="1">
                          <a:solidFill>
                            <a:schemeClr val="bg2"/>
                          </a:solidFill>
                          <a:latin typeface="Cambria Math" panose="02040503050406030204" pitchFamily="18" charset="0"/>
                        </a:rPr>
                        <m:t>+</m:t>
                      </m:r>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𝑖</m:t>
                          </m:r>
                        </m:sub>
                      </m:sSub>
                      <m:r>
                        <a:rPr lang="fr-CA" i="1">
                          <a:solidFill>
                            <a:schemeClr val="bg2"/>
                          </a:solidFill>
                          <a:latin typeface="Cambria Math" panose="02040503050406030204" pitchFamily="18" charset="0"/>
                        </a:rPr>
                        <m:t>+</m:t>
                      </m:r>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𝑖</m:t>
                          </m:r>
                        </m:sub>
                      </m:s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𝑥</m:t>
                          </m:r>
                        </m:e>
                        <m:sub>
                          <m:r>
                            <a:rPr lang="fr-CA" i="1">
                              <a:solidFill>
                                <a:schemeClr val="bg2"/>
                              </a:solidFill>
                              <a:latin typeface="Cambria Math" panose="02040503050406030204" pitchFamily="18" charset="0"/>
                            </a:rPr>
                            <m:t>1</m:t>
                          </m:r>
                        </m:sub>
                      </m:sSub>
                    </m:oMath>
                  </m:oMathPara>
                </a14:m>
                <a:endParaRPr lang="fr-CA" baseline="-25000" dirty="0">
                  <a:solidFill>
                    <a:schemeClr val="bg2"/>
                  </a:solidFill>
                </a:endParaRPr>
              </a:p>
            </p:txBody>
          </p:sp>
        </mc:Choice>
        <mc:Fallback>
          <p:sp>
            <p:nvSpPr>
              <p:cNvPr id="54" name="Content Placeholder 2">
                <a:extLst>
                  <a:ext uri="{FF2B5EF4-FFF2-40B4-BE49-F238E27FC236}">
                    <a16:creationId xmlns:a16="http://schemas.microsoft.com/office/drawing/2014/main" id="{EFCAE4CA-02F1-C75D-86AD-087794E167FA}"/>
                  </a:ext>
                </a:extLst>
              </p:cNvPr>
              <p:cNvSpPr txBox="1">
                <a:spLocks noRot="1" noChangeAspect="1" noMove="1" noResize="1" noEditPoints="1" noAdjustHandles="1" noChangeArrowheads="1" noChangeShapeType="1" noTextEdit="1"/>
              </p:cNvSpPr>
              <p:nvPr/>
            </p:nvSpPr>
            <p:spPr>
              <a:xfrm>
                <a:off x="7022364" y="1950484"/>
                <a:ext cx="4913496" cy="749686"/>
              </a:xfrm>
              <a:prstGeom prst="rect">
                <a:avLst/>
              </a:prstGeom>
              <a:blipFill>
                <a:blip r:embed="rId11"/>
                <a:stretch>
                  <a:fillRect t="-5691"/>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10" name="TextBox 51">
                <a:extLst>
                  <a:ext uri="{FF2B5EF4-FFF2-40B4-BE49-F238E27FC236}">
                    <a16:creationId xmlns:a16="http://schemas.microsoft.com/office/drawing/2014/main" id="{A28457A8-1731-8546-C69D-E3087EB16F40}"/>
                  </a:ext>
                </a:extLst>
              </p:cNvPr>
              <p:cNvSpPr txBox="1"/>
              <p:nvPr/>
            </p:nvSpPr>
            <p:spPr>
              <a:xfrm>
                <a:off x="3231275" y="5665516"/>
                <a:ext cx="31827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i="1" smtClean="0">
                          <a:solidFill>
                            <a:schemeClr val="bg2"/>
                          </a:solidFill>
                          <a:latin typeface="Cambria Math" panose="02040503050406030204" pitchFamily="18" charset="0"/>
                        </a:rPr>
                        <m:t>0</m:t>
                      </m:r>
                    </m:oMath>
                  </m:oMathPara>
                </a14:m>
                <a:endParaRPr lang="en-US" dirty="0">
                  <a:solidFill>
                    <a:schemeClr val="bg2"/>
                  </a:solidFill>
                </a:endParaRPr>
              </a:p>
            </p:txBody>
          </p:sp>
        </mc:Choice>
        <mc:Fallback>
          <p:sp>
            <p:nvSpPr>
              <p:cNvPr id="10" name="TextBox 51">
                <a:extLst>
                  <a:ext uri="{FF2B5EF4-FFF2-40B4-BE49-F238E27FC236}">
                    <a16:creationId xmlns:a16="http://schemas.microsoft.com/office/drawing/2014/main" id="{A28457A8-1731-8546-C69D-E3087EB16F40}"/>
                  </a:ext>
                </a:extLst>
              </p:cNvPr>
              <p:cNvSpPr txBox="1">
                <a:spLocks noRot="1" noChangeAspect="1" noMove="1" noResize="1" noEditPoints="1" noAdjustHandles="1" noChangeArrowheads="1" noChangeShapeType="1" noTextEdit="1"/>
              </p:cNvSpPr>
              <p:nvPr/>
            </p:nvSpPr>
            <p:spPr>
              <a:xfrm>
                <a:off x="3231275" y="5665516"/>
                <a:ext cx="3182718" cy="369332"/>
              </a:xfrm>
              <a:prstGeom prst="rect">
                <a:avLst/>
              </a:prstGeom>
              <a:blipFill>
                <a:blip r:embed="rId12"/>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2460076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a:extLst>
              <a:ext uri="{FF2B5EF4-FFF2-40B4-BE49-F238E27FC236}">
                <a16:creationId xmlns:a16="http://schemas.microsoft.com/office/drawing/2014/main" id="{F25653CD-8876-4753-92CF-8822B470149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6B05C71-9885-563E-685C-EAF849744A38}"/>
              </a:ext>
            </a:extLst>
          </p:cNvPr>
          <p:cNvSpPr>
            <a:spLocks noGrp="1"/>
          </p:cNvSpPr>
          <p:nvPr>
            <p:ph idx="1"/>
          </p:nvPr>
        </p:nvSpPr>
        <p:spPr>
          <a:xfrm>
            <a:off x="838200" y="1484425"/>
            <a:ext cx="10515600" cy="4351338"/>
          </a:xfrm>
        </p:spPr>
        <p:txBody>
          <a:bodyPr/>
          <a:lstStyle/>
          <a:p>
            <a:pPr marL="0" indent="0">
              <a:buNone/>
            </a:pPr>
            <a:r>
              <a:rPr lang="en-CA" dirty="0">
                <a:solidFill>
                  <a:schemeClr val="bg2"/>
                </a:solidFill>
              </a:rPr>
              <a:t>Variance in intercepts among IDs</a:t>
            </a:r>
          </a:p>
          <a:p>
            <a:pPr marL="0" indent="0">
              <a:buNone/>
            </a:pPr>
            <a:r>
              <a:rPr lang="en-CA" dirty="0">
                <a:solidFill>
                  <a:schemeClr val="bg2"/>
                </a:solidFill>
              </a:rPr>
              <a:t>i.e. differences in behavioural profile</a:t>
            </a:r>
          </a:p>
        </p:txBody>
      </p:sp>
      <p:sp>
        <p:nvSpPr>
          <p:cNvPr id="19" name="Parallelogram 18">
            <a:extLst>
              <a:ext uri="{FF2B5EF4-FFF2-40B4-BE49-F238E27FC236}">
                <a16:creationId xmlns:a16="http://schemas.microsoft.com/office/drawing/2014/main" id="{7FDF0BAD-F698-9AD3-CBB9-A07016D46CDE}"/>
              </a:ext>
            </a:extLst>
          </p:cNvPr>
          <p:cNvSpPr/>
          <p:nvPr/>
        </p:nvSpPr>
        <p:spPr>
          <a:xfrm rot="20296702">
            <a:off x="2053521" y="3183703"/>
            <a:ext cx="3848072" cy="1306346"/>
          </a:xfrm>
          <a:prstGeom prst="parallelogram">
            <a:avLst>
              <a:gd name="adj" fmla="val 43668"/>
            </a:avLst>
          </a:prstGeom>
          <a:solidFill>
            <a:srgbClr val="FFC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mc:AlternateContent xmlns:mc="http://schemas.openxmlformats.org/markup-compatibility/2006" xmlns:a14="http://schemas.microsoft.com/office/drawing/2010/main">
        <mc:Choice Requires="a14">
          <p:sp>
            <p:nvSpPr>
              <p:cNvPr id="54" name="Content Placeholder 2">
                <a:extLst>
                  <a:ext uri="{FF2B5EF4-FFF2-40B4-BE49-F238E27FC236}">
                    <a16:creationId xmlns:a16="http://schemas.microsoft.com/office/drawing/2014/main" id="{EFCAE4CA-02F1-C75D-86AD-087794E167FA}"/>
                  </a:ext>
                </a:extLst>
              </p:cNvPr>
              <p:cNvSpPr txBox="1">
                <a:spLocks/>
              </p:cNvSpPr>
              <p:nvPr/>
            </p:nvSpPr>
            <p:spPr>
              <a:xfrm>
                <a:off x="7022364" y="1950483"/>
                <a:ext cx="4913496" cy="14220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𝑖</m:t>
                                </m:r>
                              </m:sub>
                            </m:sSub>
                          </m:e>
                        </m:m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𝑖</m:t>
                                </m:r>
                              </m:sub>
                            </m:sSub>
                          </m:e>
                        </m:mr>
                      </m:m>
                      <m:r>
                        <a:rPr lang="fr-CA" b="0" i="1" smtClean="0">
                          <a:solidFill>
                            <a:schemeClr val="bg2"/>
                          </a:solidFill>
                          <a:latin typeface="Cambria Math" panose="02040503050406030204" pitchFamily="18" charset="0"/>
                        </a:rPr>
                        <m:t>~</m:t>
                      </m:r>
                      <m:r>
                        <a:rPr lang="fr-CA" b="0" i="1" smtClean="0">
                          <a:solidFill>
                            <a:schemeClr val="bg2"/>
                          </a:solidFill>
                          <a:latin typeface="Cambria Math" panose="02040503050406030204" pitchFamily="18" charset="0"/>
                        </a:rPr>
                        <m:t>𝑁</m:t>
                      </m:r>
                      <m:d>
                        <m:dPr>
                          <m:ctrlPr>
                            <a:rPr lang="fr-CA" b="0" i="1" smtClean="0">
                              <a:solidFill>
                                <a:schemeClr val="bg2"/>
                              </a:solidFill>
                              <a:latin typeface="Cambria Math" panose="02040503050406030204" pitchFamily="18" charset="0"/>
                            </a:rPr>
                          </m:ctrlPr>
                        </m:dPr>
                        <m:e>
                          <m:m>
                            <m:mPr>
                              <m:mcs>
                                <m:mc>
                                  <m:mcPr>
                                    <m:count m:val="1"/>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0</m:t>
                                </m:r>
                              </m:e>
                            </m:mr>
                            <m:mr>
                              <m:e>
                                <m:r>
                                  <a:rPr lang="fr-CA" i="1">
                                    <a:solidFill>
                                      <a:schemeClr val="bg2"/>
                                    </a:solidFill>
                                    <a:latin typeface="Cambria Math" panose="02040503050406030204" pitchFamily="18" charset="0"/>
                                  </a:rPr>
                                  <m:t>0</m:t>
                                </m:r>
                              </m:e>
                            </m:mr>
                          </m:m>
                          <m:r>
                            <a:rPr lang="fr-CA" b="0" i="1" smtClean="0">
                              <a:solidFill>
                                <a:schemeClr val="bg2"/>
                              </a:solidFill>
                              <a:latin typeface="Cambria Math" panose="02040503050406030204" pitchFamily="18" charset="0"/>
                            </a:rPr>
                            <m:t> </m:t>
                          </m:r>
                          <m:r>
                            <a:rPr lang="fr-CA" i="1">
                              <a:solidFill>
                                <a:schemeClr val="bg2"/>
                              </a:solidFill>
                              <a:latin typeface="Cambria Math" panose="02040503050406030204" pitchFamily="18" charset="0"/>
                            </a:rPr>
                            <m:t>, </m:t>
                          </m:r>
                          <m:m>
                            <m:mPr>
                              <m:mcs>
                                <m:mc>
                                  <m:mcPr>
                                    <m:count m:val="2"/>
                                    <m:mcJc m:val="center"/>
                                  </m:mcPr>
                                </m:mc>
                              </m:mcs>
                              <m:ctrlPr>
                                <a:rPr lang="fr-CA" i="1">
                                  <a:solidFill>
                                    <a:schemeClr val="bg2"/>
                                  </a:solidFill>
                                  <a:latin typeface="Cambria Math" panose="02040503050406030204" pitchFamily="18" charset="0"/>
                                </a:rPr>
                              </m:ctrlPr>
                            </m:mP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𝐼𝑛𝑡𝑒𝑟𝑐𝑒𝑝𝑡</m:t>
                                    </m:r>
                                  </m:sub>
                                  <m:sup>
                                    <m:r>
                                      <a:rPr lang="fr-CA" i="1">
                                        <a:solidFill>
                                          <a:schemeClr val="bg2"/>
                                        </a:solidFill>
                                        <a:latin typeface="Cambria Math" panose="02040503050406030204" pitchFamily="18" charset="0"/>
                                      </a:rPr>
                                      <m:t>2</m:t>
                                    </m:r>
                                  </m:sup>
                                </m:sSubSup>
                              </m:e>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m:t>
                                    </m:r>
                                    <m:r>
                                      <a:rPr lang="fr-CA" i="1">
                                        <a:solidFill>
                                          <a:schemeClr val="bg2"/>
                                        </a:solidFill>
                                        <a:latin typeface="Cambria Math" panose="02040503050406030204" pitchFamily="18" charset="0"/>
                                      </a:rPr>
                                      <m:t>,</m:t>
                                    </m:r>
                                    <m:r>
                                      <a:rPr lang="fr-CA" i="1">
                                        <a:solidFill>
                                          <a:schemeClr val="bg2"/>
                                        </a:solidFill>
                                        <a:latin typeface="Cambria Math" panose="02040503050406030204" pitchFamily="18" charset="0"/>
                                      </a:rPr>
                                      <m:t>𝑠𝑙𝑜𝑝𝑒</m:t>
                                    </m:r>
                                  </m:sub>
                                </m:sSub>
                              </m:e>
                            </m:mr>
                            <m:mr>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m:t>
                                    </m:r>
                                    <m:r>
                                      <a:rPr lang="fr-CA" i="1">
                                        <a:solidFill>
                                          <a:schemeClr val="bg2"/>
                                        </a:solidFill>
                                        <a:latin typeface="Cambria Math" panose="02040503050406030204" pitchFamily="18" charset="0"/>
                                      </a:rPr>
                                      <m:t>,</m:t>
                                    </m:r>
                                    <m:r>
                                      <a:rPr lang="fr-CA" i="1">
                                        <a:solidFill>
                                          <a:schemeClr val="bg2"/>
                                        </a:solidFill>
                                        <a:latin typeface="Cambria Math" panose="02040503050406030204" pitchFamily="18" charset="0"/>
                                      </a:rPr>
                                      <m:t>𝑠𝑙𝑜𝑝𝑒</m:t>
                                    </m:r>
                                  </m:sub>
                                </m:sSub>
                              </m:e>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𝑠𝑙𝑜𝑝𝑒</m:t>
                                    </m:r>
                                  </m:sub>
                                  <m:sup>
                                    <m:r>
                                      <a:rPr lang="fr-CA" i="1">
                                        <a:solidFill>
                                          <a:schemeClr val="bg2"/>
                                        </a:solidFill>
                                        <a:latin typeface="Cambria Math" panose="02040503050406030204" pitchFamily="18" charset="0"/>
                                      </a:rPr>
                                      <m:t>2</m:t>
                                    </m:r>
                                  </m:sup>
                                </m:sSubSup>
                              </m:e>
                            </m:mr>
                          </m:m>
                        </m:e>
                      </m:d>
                    </m:oMath>
                  </m:oMathPara>
                </a14:m>
                <a:endParaRPr lang="fr-CA">
                  <a:solidFill>
                    <a:schemeClr val="bg2"/>
                  </a:solidFill>
                </a:endParaRPr>
              </a:p>
            </p:txBody>
          </p:sp>
        </mc:Choice>
        <mc:Fallback xmlns="">
          <p:sp>
            <p:nvSpPr>
              <p:cNvPr id="54" name="Content Placeholder 2">
                <a:extLst>
                  <a:ext uri="{FF2B5EF4-FFF2-40B4-BE49-F238E27FC236}">
                    <a16:creationId xmlns:a16="http://schemas.microsoft.com/office/drawing/2014/main" id="{EFCAE4CA-02F1-C75D-86AD-087794E167FA}"/>
                  </a:ext>
                </a:extLst>
              </p:cNvPr>
              <p:cNvSpPr txBox="1">
                <a:spLocks noRot="1" noChangeAspect="1" noMove="1" noResize="1" noEditPoints="1" noAdjustHandles="1" noChangeArrowheads="1" noChangeShapeType="1" noTextEdit="1"/>
              </p:cNvSpPr>
              <p:nvPr/>
            </p:nvSpPr>
            <p:spPr>
              <a:xfrm>
                <a:off x="7022364" y="1950483"/>
                <a:ext cx="4913496" cy="1422039"/>
              </a:xfrm>
              <a:prstGeom prst="rect">
                <a:avLst/>
              </a:prstGeom>
              <a:blipFill>
                <a:blip r:embed="rId5"/>
                <a:stretch>
                  <a:fillRect/>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05466031-59CD-48C7-F3BB-C608B6E7AEB2}"/>
              </a:ext>
            </a:extLst>
          </p:cNvPr>
          <p:cNvSpPr>
            <a:spLocks noGrp="1"/>
          </p:cNvSpPr>
          <p:nvPr>
            <p:ph type="title"/>
          </p:nvPr>
        </p:nvSpPr>
        <p:spPr/>
        <p:txBody>
          <a:bodyPr/>
          <a:lstStyle/>
          <a:p>
            <a:r>
              <a:rPr lang="en-CA">
                <a:solidFill>
                  <a:schemeClr val="bg2"/>
                </a:solidFill>
              </a:rPr>
              <a:t>Quantifying behavioural variation &amp; selection</a:t>
            </a:r>
          </a:p>
        </p:txBody>
      </p:sp>
      <p:sp>
        <p:nvSpPr>
          <p:cNvPr id="4" name="Date Placeholder 3">
            <a:extLst>
              <a:ext uri="{FF2B5EF4-FFF2-40B4-BE49-F238E27FC236}">
                <a16:creationId xmlns:a16="http://schemas.microsoft.com/office/drawing/2014/main" id="{82ED5BC3-FCE0-DB00-EB2B-E1EF0D87FCF4}"/>
              </a:ext>
            </a:extLst>
          </p:cNvPr>
          <p:cNvSpPr>
            <a:spLocks noGrp="1"/>
          </p:cNvSpPr>
          <p:nvPr>
            <p:ph type="dt" sz="half" idx="10"/>
          </p:nvPr>
        </p:nvSpPr>
        <p:spPr/>
        <p:txBody>
          <a:bodyPr/>
          <a:lstStyle/>
          <a:p>
            <a:fld id="{68B25846-4964-4839-90CE-C5E98ACCDCA2}" type="datetime1">
              <a:rPr lang="en-US" smtClean="0"/>
              <a:t>5/21/2023</a:t>
            </a:fld>
            <a:endParaRPr lang="en-US"/>
          </a:p>
        </p:txBody>
      </p:sp>
      <p:sp>
        <p:nvSpPr>
          <p:cNvPr id="5" name="Footer Placeholder 4">
            <a:extLst>
              <a:ext uri="{FF2B5EF4-FFF2-40B4-BE49-F238E27FC236}">
                <a16:creationId xmlns:a16="http://schemas.microsoft.com/office/drawing/2014/main" id="{B75F979C-A491-424C-A516-84E947D67BBE}"/>
              </a:ext>
            </a:extLst>
          </p:cNvPr>
          <p:cNvSpPr>
            <a:spLocks noGrp="1"/>
          </p:cNvSpPr>
          <p:nvPr>
            <p:ph type="ftr" sz="quarter" idx="11"/>
          </p:nvPr>
        </p:nvSpPr>
        <p:spPr/>
        <p:txBody>
          <a:bodyPr/>
          <a:lstStyle/>
          <a:p>
            <a:r>
              <a:rPr lang="fr-CA" dirty="0"/>
              <a:t>Lee and </a:t>
            </a:r>
            <a:r>
              <a:rPr lang="fr-CA" dirty="0" err="1"/>
              <a:t>Nedler</a:t>
            </a:r>
            <a:r>
              <a:rPr lang="fr-CA" dirty="0"/>
              <a:t> 2006, Dingemanse &amp; Dochtermann 2012, Westneat et al. 2014, </a:t>
            </a:r>
            <a:r>
              <a:rPr lang="fr-CA" dirty="0" err="1"/>
              <a:t>Cleasby</a:t>
            </a:r>
            <a:r>
              <a:rPr lang="fr-CA" dirty="0"/>
              <a:t> et al. 2015</a:t>
            </a:r>
          </a:p>
        </p:txBody>
      </p:sp>
      <p:sp>
        <p:nvSpPr>
          <p:cNvPr id="6" name="Slide Number Placeholder 5">
            <a:extLst>
              <a:ext uri="{FF2B5EF4-FFF2-40B4-BE49-F238E27FC236}">
                <a16:creationId xmlns:a16="http://schemas.microsoft.com/office/drawing/2014/main" id="{AE9EC12B-C5DC-17B8-E5DF-20FA0563B326}"/>
              </a:ext>
            </a:extLst>
          </p:cNvPr>
          <p:cNvSpPr>
            <a:spLocks noGrp="1"/>
          </p:cNvSpPr>
          <p:nvPr>
            <p:ph type="sldNum" sz="quarter" idx="12"/>
          </p:nvPr>
        </p:nvSpPr>
        <p:spPr/>
        <p:txBody>
          <a:bodyPr/>
          <a:lstStyle/>
          <a:p>
            <a:fld id="{374D1DFD-1AE9-48A7-8D31-590FBB96A6C3}" type="slidenum">
              <a:rPr lang="en-US" smtClean="0"/>
              <a:t>8</a:t>
            </a:fld>
            <a:endParaRPr lang="en-US"/>
          </a:p>
        </p:txBody>
      </p:sp>
      <p:cxnSp>
        <p:nvCxnSpPr>
          <p:cNvPr id="8" name="Straight Arrow Connector 7">
            <a:extLst>
              <a:ext uri="{FF2B5EF4-FFF2-40B4-BE49-F238E27FC236}">
                <a16:creationId xmlns:a16="http://schemas.microsoft.com/office/drawing/2014/main" id="{4571F922-FBCE-00C4-4D7E-524FB69CB3AB}"/>
              </a:ext>
            </a:extLst>
          </p:cNvPr>
          <p:cNvCxnSpPr/>
          <p:nvPr/>
        </p:nvCxnSpPr>
        <p:spPr>
          <a:xfrm flipV="1">
            <a:off x="1798487" y="2495655"/>
            <a:ext cx="0" cy="32079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48E910D-B884-1373-FD99-966AF20203E1}"/>
              </a:ext>
            </a:extLst>
          </p:cNvPr>
          <p:cNvCxnSpPr>
            <a:cxnSpLocks/>
          </p:cNvCxnSpPr>
          <p:nvPr/>
        </p:nvCxnSpPr>
        <p:spPr>
          <a:xfrm flipV="1">
            <a:off x="1798487" y="5663218"/>
            <a:ext cx="4859961" cy="404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9712045-BD6C-1754-E0BD-6C76A384C74F}"/>
              </a:ext>
            </a:extLst>
          </p:cNvPr>
          <p:cNvCxnSpPr>
            <a:cxnSpLocks/>
          </p:cNvCxnSpPr>
          <p:nvPr/>
        </p:nvCxnSpPr>
        <p:spPr>
          <a:xfrm flipV="1">
            <a:off x="2349148" y="3940508"/>
            <a:ext cx="3096836" cy="124938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1" name="Right Brace 40">
            <a:extLst>
              <a:ext uri="{FF2B5EF4-FFF2-40B4-BE49-F238E27FC236}">
                <a16:creationId xmlns:a16="http://schemas.microsoft.com/office/drawing/2014/main" id="{ED9ACF96-C8E2-A26C-27B6-D40A1976AD7D}"/>
              </a:ext>
            </a:extLst>
          </p:cNvPr>
          <p:cNvSpPr/>
          <p:nvPr/>
        </p:nvSpPr>
        <p:spPr>
          <a:xfrm>
            <a:off x="5601795" y="2485847"/>
            <a:ext cx="490027" cy="1463150"/>
          </a:xfrm>
          <a:prstGeom prst="rightBrace">
            <a:avLst>
              <a:gd name="adj1" fmla="val 39167"/>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solidFill>
            </a:endParaRPr>
          </a:p>
        </p:txBody>
      </p: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AC0E039A-E052-CEF3-E86C-B35EA2D7B203}"/>
                  </a:ext>
                </a:extLst>
              </p:cNvPr>
              <p:cNvSpPr txBox="1"/>
              <p:nvPr/>
            </p:nvSpPr>
            <p:spPr>
              <a:xfrm>
                <a:off x="6111834" y="3002708"/>
                <a:ext cx="1036921" cy="4051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solidFill>
                                <a:schemeClr val="bg2"/>
                              </a:solidFill>
                              <a:latin typeface="Cambria Math" panose="02040503050406030204" pitchFamily="18" charset="0"/>
                            </a:rPr>
                          </m:ctrlPr>
                        </m:sSubSupPr>
                        <m:e>
                          <m:r>
                            <a:rPr lang="fr-CA" b="0" i="1" smtClean="0">
                              <a:solidFill>
                                <a:schemeClr val="bg2"/>
                              </a:solidFill>
                              <a:latin typeface="Cambria Math" panose="02040503050406030204" pitchFamily="18" charset="0"/>
                              <a:ea typeface="Cambria Math" panose="02040503050406030204" pitchFamily="18" charset="0"/>
                            </a:rPr>
                            <m:t>𝜎</m:t>
                          </m:r>
                        </m:e>
                        <m:sub>
                          <m:r>
                            <a:rPr lang="fr-CA" b="0" i="1" smtClean="0">
                              <a:solidFill>
                                <a:schemeClr val="bg2"/>
                              </a:solidFill>
                              <a:latin typeface="Cambria Math" panose="02040503050406030204" pitchFamily="18" charset="0"/>
                            </a:rPr>
                            <m:t>𝐼𝑛𝑡𝑒𝑟𝑐𝑒𝑝𝑡</m:t>
                          </m:r>
                        </m:sub>
                        <m:sup>
                          <m:r>
                            <a:rPr lang="fr-CA" b="0" i="1" smtClean="0">
                              <a:solidFill>
                                <a:schemeClr val="bg2"/>
                              </a:solidFill>
                              <a:latin typeface="Cambria Math" panose="02040503050406030204" pitchFamily="18" charset="0"/>
                            </a:rPr>
                            <m:t>2</m:t>
                          </m:r>
                        </m:sup>
                      </m:sSubSup>
                      <m:r>
                        <a:rPr lang="fr-CA" b="0" i="1" smtClean="0">
                          <a:solidFill>
                            <a:schemeClr val="bg2"/>
                          </a:solidFill>
                          <a:latin typeface="Cambria Math" panose="02040503050406030204" pitchFamily="18" charset="0"/>
                        </a:rPr>
                        <m:t> </m:t>
                      </m:r>
                    </m:oMath>
                  </m:oMathPara>
                </a14:m>
                <a:endParaRPr lang="en-US" dirty="0">
                  <a:solidFill>
                    <a:schemeClr val="bg2"/>
                  </a:solidFill>
                </a:endParaRPr>
              </a:p>
            </p:txBody>
          </p:sp>
        </mc:Choice>
        <mc:Fallback>
          <p:sp>
            <p:nvSpPr>
              <p:cNvPr id="45" name="TextBox 44">
                <a:extLst>
                  <a:ext uri="{FF2B5EF4-FFF2-40B4-BE49-F238E27FC236}">
                    <a16:creationId xmlns:a16="http://schemas.microsoft.com/office/drawing/2014/main" id="{AC0E039A-E052-CEF3-E86C-B35EA2D7B203}"/>
                  </a:ext>
                </a:extLst>
              </p:cNvPr>
              <p:cNvSpPr txBox="1">
                <a:spLocks noRot="1" noChangeAspect="1" noMove="1" noResize="1" noEditPoints="1" noAdjustHandles="1" noChangeArrowheads="1" noChangeShapeType="1" noTextEdit="1"/>
              </p:cNvSpPr>
              <p:nvPr/>
            </p:nvSpPr>
            <p:spPr>
              <a:xfrm>
                <a:off x="6111834" y="3002708"/>
                <a:ext cx="1036921" cy="405111"/>
              </a:xfrm>
              <a:prstGeom prst="rect">
                <a:avLst/>
              </a:prstGeom>
              <a:blipFill>
                <a:blip r:embed="rId6"/>
                <a:stretch>
                  <a:fillRect r="-2941" b="-606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41F1F03-9D42-4749-D22C-96940566D239}"/>
                  </a:ext>
                </a:extLst>
              </p:cNvPr>
              <p:cNvSpPr txBox="1"/>
              <p:nvPr/>
            </p:nvSpPr>
            <p:spPr>
              <a:xfrm>
                <a:off x="3349431" y="5759204"/>
                <a:ext cx="31827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fr-CA" b="0" i="1" smtClean="0">
                              <a:latin typeface="Cambria Math" panose="02040503050406030204" pitchFamily="18" charset="0"/>
                            </a:rPr>
                            <m:t>𝑥</m:t>
                          </m:r>
                        </m:e>
                        <m:sub>
                          <m:r>
                            <a:rPr lang="fr-CA" b="0" i="1" smtClean="0">
                              <a:latin typeface="Cambria Math" panose="02040503050406030204" pitchFamily="18" charset="0"/>
                            </a:rPr>
                            <m:t>1</m:t>
                          </m:r>
                        </m:sub>
                      </m:sSub>
                    </m:oMath>
                  </m:oMathPara>
                </a14:m>
                <a:endParaRPr lang="en-US"/>
              </a:p>
            </p:txBody>
          </p:sp>
        </mc:Choice>
        <mc:Fallback xmlns="">
          <p:sp>
            <p:nvSpPr>
              <p:cNvPr id="52" name="TextBox 51">
                <a:extLst>
                  <a:ext uri="{FF2B5EF4-FFF2-40B4-BE49-F238E27FC236}">
                    <a16:creationId xmlns:a16="http://schemas.microsoft.com/office/drawing/2014/main" id="{441F1F03-9D42-4749-D22C-96940566D239}"/>
                  </a:ext>
                </a:extLst>
              </p:cNvPr>
              <p:cNvSpPr txBox="1">
                <a:spLocks noRot="1" noChangeAspect="1" noMove="1" noResize="1" noEditPoints="1" noAdjustHandles="1" noChangeArrowheads="1" noChangeShapeType="1" noTextEdit="1"/>
              </p:cNvSpPr>
              <p:nvPr/>
            </p:nvSpPr>
            <p:spPr>
              <a:xfrm>
                <a:off x="3349431" y="5759204"/>
                <a:ext cx="318271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276C4E6-9849-D54E-7A17-AEAC2115E79E}"/>
                  </a:ext>
                </a:extLst>
              </p:cNvPr>
              <p:cNvSpPr txBox="1"/>
              <p:nvPr/>
            </p:nvSpPr>
            <p:spPr>
              <a:xfrm>
                <a:off x="985968" y="2560790"/>
                <a:ext cx="894954"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𝑝</m:t>
                          </m:r>
                        </m:e>
                        <m:sub>
                          <m:r>
                            <a:rPr lang="fr-CA" b="0" i="1" smtClean="0">
                              <a:solidFill>
                                <a:schemeClr val="bg2"/>
                              </a:solidFill>
                              <a:latin typeface="Cambria Math" panose="02040503050406030204" pitchFamily="18" charset="0"/>
                            </a:rPr>
                            <m:t>𝑖𝑗</m:t>
                          </m:r>
                        </m:sub>
                      </m:sSub>
                    </m:oMath>
                  </m:oMathPara>
                </a14:m>
                <a:endParaRPr lang="en-US">
                  <a:solidFill>
                    <a:schemeClr val="bg2"/>
                  </a:solidFill>
                </a:endParaRPr>
              </a:p>
            </p:txBody>
          </p:sp>
        </mc:Choice>
        <mc:Fallback xmlns="">
          <p:sp>
            <p:nvSpPr>
              <p:cNvPr id="53" name="TextBox 52">
                <a:extLst>
                  <a:ext uri="{FF2B5EF4-FFF2-40B4-BE49-F238E27FC236}">
                    <a16:creationId xmlns:a16="http://schemas.microsoft.com/office/drawing/2014/main" id="{D276C4E6-9849-D54E-7A17-AEAC2115E79E}"/>
                  </a:ext>
                </a:extLst>
              </p:cNvPr>
              <p:cNvSpPr txBox="1">
                <a:spLocks noRot="1" noChangeAspect="1" noMove="1" noResize="1" noEditPoints="1" noAdjustHandles="1" noChangeArrowheads="1" noChangeShapeType="1" noTextEdit="1"/>
              </p:cNvSpPr>
              <p:nvPr/>
            </p:nvSpPr>
            <p:spPr>
              <a:xfrm>
                <a:off x="985968" y="2560790"/>
                <a:ext cx="894954" cy="391646"/>
              </a:xfrm>
              <a:prstGeom prst="rect">
                <a:avLst/>
              </a:prstGeom>
              <a:blipFill>
                <a:blip r:embed="rId8"/>
                <a:stretch>
                  <a:fillRect b="-9375"/>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40A4C777-DB74-7E51-C0FB-05A83312C3EC}"/>
              </a:ext>
            </a:extLst>
          </p:cNvPr>
          <p:cNvCxnSpPr>
            <a:cxnSpLocks/>
          </p:cNvCxnSpPr>
          <p:nvPr/>
        </p:nvCxnSpPr>
        <p:spPr>
          <a:xfrm flipV="1">
            <a:off x="2388590" y="3216159"/>
            <a:ext cx="3096836" cy="124938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017527C-73BC-FC38-325E-5D5D2D0C8B65}"/>
              </a:ext>
            </a:extLst>
          </p:cNvPr>
          <p:cNvCxnSpPr>
            <a:cxnSpLocks/>
          </p:cNvCxnSpPr>
          <p:nvPr/>
        </p:nvCxnSpPr>
        <p:spPr>
          <a:xfrm flipV="1">
            <a:off x="2438793" y="2486431"/>
            <a:ext cx="3096836" cy="124938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4D22903-6490-371F-ABC2-0B2D0E89CFC6}"/>
              </a:ext>
            </a:extLst>
          </p:cNvPr>
          <p:cNvCxnSpPr>
            <a:cxnSpLocks/>
          </p:cNvCxnSpPr>
          <p:nvPr/>
        </p:nvCxnSpPr>
        <p:spPr>
          <a:xfrm flipV="1">
            <a:off x="2413694" y="2746406"/>
            <a:ext cx="3096836" cy="124938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94223C2-E388-01D2-B96B-59AD4A93538A}"/>
              </a:ext>
            </a:extLst>
          </p:cNvPr>
          <p:cNvCxnSpPr>
            <a:cxnSpLocks/>
          </p:cNvCxnSpPr>
          <p:nvPr/>
        </p:nvCxnSpPr>
        <p:spPr>
          <a:xfrm flipV="1">
            <a:off x="2377831" y="2984868"/>
            <a:ext cx="3096836" cy="124938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713FC4-AE0B-838D-FB72-C322F403CBD4}"/>
              </a:ext>
            </a:extLst>
          </p:cNvPr>
          <p:cNvCxnSpPr>
            <a:cxnSpLocks/>
          </p:cNvCxnSpPr>
          <p:nvPr/>
        </p:nvCxnSpPr>
        <p:spPr>
          <a:xfrm flipV="1">
            <a:off x="2399351" y="3565780"/>
            <a:ext cx="3096836" cy="124938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3">
            <a:extLst>
              <a:ext uri="{FF2B5EF4-FFF2-40B4-BE49-F238E27FC236}">
                <a16:creationId xmlns:a16="http://schemas.microsoft.com/office/drawing/2014/main" id="{D79B05E8-06C9-033E-5FBC-201BA1BA6086}"/>
              </a:ext>
            </a:extLst>
          </p:cNvPr>
          <p:cNvCxnSpPr>
            <a:cxnSpLocks/>
          </p:cNvCxnSpPr>
          <p:nvPr/>
        </p:nvCxnSpPr>
        <p:spPr>
          <a:xfrm flipH="1" flipV="1">
            <a:off x="3964271" y="3115733"/>
            <a:ext cx="27319" cy="255066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 name="TextBox 51">
                <a:extLst>
                  <a:ext uri="{FF2B5EF4-FFF2-40B4-BE49-F238E27FC236}">
                    <a16:creationId xmlns:a16="http://schemas.microsoft.com/office/drawing/2014/main" id="{D7280AB1-A755-B013-91F7-BD1E2DA510BD}"/>
                  </a:ext>
                </a:extLst>
              </p:cNvPr>
              <p:cNvSpPr txBox="1"/>
              <p:nvPr/>
            </p:nvSpPr>
            <p:spPr>
              <a:xfrm>
                <a:off x="2652387" y="5894669"/>
                <a:ext cx="31827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𝑥</m:t>
                          </m:r>
                        </m:e>
                        <m:sub>
                          <m:r>
                            <a:rPr lang="fr-CA" b="0" i="1" smtClean="0">
                              <a:solidFill>
                                <a:schemeClr val="bg2"/>
                              </a:solidFill>
                              <a:latin typeface="Cambria Math" panose="02040503050406030204" pitchFamily="18" charset="0"/>
                            </a:rPr>
                            <m:t>1</m:t>
                          </m:r>
                        </m:sub>
                      </m:sSub>
                    </m:oMath>
                  </m:oMathPara>
                </a14:m>
                <a:endParaRPr lang="en-US" dirty="0">
                  <a:solidFill>
                    <a:schemeClr val="bg2"/>
                  </a:solidFill>
                </a:endParaRPr>
              </a:p>
            </p:txBody>
          </p:sp>
        </mc:Choice>
        <mc:Fallback>
          <p:sp>
            <p:nvSpPr>
              <p:cNvPr id="21" name="TextBox 51">
                <a:extLst>
                  <a:ext uri="{FF2B5EF4-FFF2-40B4-BE49-F238E27FC236}">
                    <a16:creationId xmlns:a16="http://schemas.microsoft.com/office/drawing/2014/main" id="{D7280AB1-A755-B013-91F7-BD1E2DA510BD}"/>
                  </a:ext>
                </a:extLst>
              </p:cNvPr>
              <p:cNvSpPr txBox="1">
                <a:spLocks noRot="1" noChangeAspect="1" noMove="1" noResize="1" noEditPoints="1" noAdjustHandles="1" noChangeArrowheads="1" noChangeShapeType="1" noTextEdit="1"/>
              </p:cNvSpPr>
              <p:nvPr/>
            </p:nvSpPr>
            <p:spPr>
              <a:xfrm>
                <a:off x="2652387" y="5894669"/>
                <a:ext cx="3182718" cy="369332"/>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22" name="TextBox 51">
                <a:extLst>
                  <a:ext uri="{FF2B5EF4-FFF2-40B4-BE49-F238E27FC236}">
                    <a16:creationId xmlns:a16="http://schemas.microsoft.com/office/drawing/2014/main" id="{95D10251-E9D2-46D5-5E98-1DD0A27F0C16}"/>
                  </a:ext>
                </a:extLst>
              </p:cNvPr>
              <p:cNvSpPr txBox="1"/>
              <p:nvPr/>
            </p:nvSpPr>
            <p:spPr>
              <a:xfrm>
                <a:off x="2398757" y="5665516"/>
                <a:ext cx="31827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i="1" smtClean="0">
                          <a:solidFill>
                            <a:schemeClr val="bg2"/>
                          </a:solidFill>
                          <a:latin typeface="Cambria Math" panose="02040503050406030204" pitchFamily="18" charset="0"/>
                        </a:rPr>
                        <m:t>0</m:t>
                      </m:r>
                    </m:oMath>
                  </m:oMathPara>
                </a14:m>
                <a:endParaRPr lang="en-US" dirty="0">
                  <a:solidFill>
                    <a:schemeClr val="bg2"/>
                  </a:solidFill>
                </a:endParaRPr>
              </a:p>
            </p:txBody>
          </p:sp>
        </mc:Choice>
        <mc:Fallback>
          <p:sp>
            <p:nvSpPr>
              <p:cNvPr id="22" name="TextBox 51">
                <a:extLst>
                  <a:ext uri="{FF2B5EF4-FFF2-40B4-BE49-F238E27FC236}">
                    <a16:creationId xmlns:a16="http://schemas.microsoft.com/office/drawing/2014/main" id="{95D10251-E9D2-46D5-5E98-1DD0A27F0C16}"/>
                  </a:ext>
                </a:extLst>
              </p:cNvPr>
              <p:cNvSpPr txBox="1">
                <a:spLocks noRot="1" noChangeAspect="1" noMove="1" noResize="1" noEditPoints="1" noAdjustHandles="1" noChangeArrowheads="1" noChangeShapeType="1" noTextEdit="1"/>
              </p:cNvSpPr>
              <p:nvPr/>
            </p:nvSpPr>
            <p:spPr>
              <a:xfrm>
                <a:off x="2398757" y="5665516"/>
                <a:ext cx="3182718" cy="369332"/>
              </a:xfrm>
              <a:prstGeom prst="rect">
                <a:avLst/>
              </a:prstGeom>
              <a:blipFill>
                <a:blip r:embed="rId10"/>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4223790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951FAD6B-CEC5-8BC1-7BBD-6146B89D01E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466031-59CD-48C7-F3BB-C608B6E7AEB2}"/>
              </a:ext>
            </a:extLst>
          </p:cNvPr>
          <p:cNvSpPr>
            <a:spLocks noGrp="1"/>
          </p:cNvSpPr>
          <p:nvPr>
            <p:ph type="title"/>
          </p:nvPr>
        </p:nvSpPr>
        <p:spPr/>
        <p:txBody>
          <a:bodyPr/>
          <a:lstStyle/>
          <a:p>
            <a:r>
              <a:rPr lang="en-CA">
                <a:solidFill>
                  <a:schemeClr val="bg2"/>
                </a:solidFill>
              </a:rPr>
              <a:t>Quantifying behavioural variation &amp; selection</a:t>
            </a:r>
          </a:p>
        </p:txBody>
      </p:sp>
      <p:sp>
        <p:nvSpPr>
          <p:cNvPr id="3" name="Content Placeholder 2">
            <a:extLst>
              <a:ext uri="{FF2B5EF4-FFF2-40B4-BE49-F238E27FC236}">
                <a16:creationId xmlns:a16="http://schemas.microsoft.com/office/drawing/2014/main" id="{46B05C71-9885-563E-685C-EAF849744A38}"/>
              </a:ext>
            </a:extLst>
          </p:cNvPr>
          <p:cNvSpPr>
            <a:spLocks noGrp="1"/>
          </p:cNvSpPr>
          <p:nvPr>
            <p:ph idx="1"/>
          </p:nvPr>
        </p:nvSpPr>
        <p:spPr>
          <a:xfrm>
            <a:off x="838200" y="1484425"/>
            <a:ext cx="10515600" cy="4351338"/>
          </a:xfrm>
        </p:spPr>
        <p:txBody>
          <a:bodyPr/>
          <a:lstStyle/>
          <a:p>
            <a:pPr marL="0" indent="0">
              <a:buNone/>
            </a:pPr>
            <a:r>
              <a:rPr lang="en-CA" dirty="0">
                <a:solidFill>
                  <a:schemeClr val="bg2"/>
                </a:solidFill>
              </a:rPr>
              <a:t>Variance in slopes among IDs</a:t>
            </a:r>
          </a:p>
          <a:p>
            <a:pPr marL="0" indent="0">
              <a:buNone/>
            </a:pPr>
            <a:r>
              <a:rPr lang="en-CA" dirty="0">
                <a:solidFill>
                  <a:schemeClr val="bg2"/>
                </a:solidFill>
              </a:rPr>
              <a:t>i.e. differences in behavioural plasticity </a:t>
            </a:r>
          </a:p>
        </p:txBody>
      </p:sp>
      <p:sp>
        <p:nvSpPr>
          <p:cNvPr id="4" name="Date Placeholder 3">
            <a:extLst>
              <a:ext uri="{FF2B5EF4-FFF2-40B4-BE49-F238E27FC236}">
                <a16:creationId xmlns:a16="http://schemas.microsoft.com/office/drawing/2014/main" id="{82ED5BC3-FCE0-DB00-EB2B-E1EF0D87FCF4}"/>
              </a:ext>
            </a:extLst>
          </p:cNvPr>
          <p:cNvSpPr>
            <a:spLocks noGrp="1"/>
          </p:cNvSpPr>
          <p:nvPr>
            <p:ph type="dt" sz="half" idx="10"/>
          </p:nvPr>
        </p:nvSpPr>
        <p:spPr/>
        <p:txBody>
          <a:bodyPr/>
          <a:lstStyle/>
          <a:p>
            <a:fld id="{68B25846-4964-4839-90CE-C5E98ACCDCA2}" type="datetime1">
              <a:rPr lang="en-US" smtClean="0"/>
              <a:t>5/21/2023</a:t>
            </a:fld>
            <a:endParaRPr lang="en-US"/>
          </a:p>
        </p:txBody>
      </p:sp>
      <p:sp>
        <p:nvSpPr>
          <p:cNvPr id="5" name="Footer Placeholder 4">
            <a:extLst>
              <a:ext uri="{FF2B5EF4-FFF2-40B4-BE49-F238E27FC236}">
                <a16:creationId xmlns:a16="http://schemas.microsoft.com/office/drawing/2014/main" id="{B75F979C-A491-424C-A516-84E947D67BBE}"/>
              </a:ext>
            </a:extLst>
          </p:cNvPr>
          <p:cNvSpPr>
            <a:spLocks noGrp="1"/>
          </p:cNvSpPr>
          <p:nvPr>
            <p:ph type="ftr" sz="quarter" idx="11"/>
          </p:nvPr>
        </p:nvSpPr>
        <p:spPr/>
        <p:txBody>
          <a:bodyPr/>
          <a:lstStyle/>
          <a:p>
            <a:r>
              <a:rPr lang="fr-CA" dirty="0"/>
              <a:t>Lee and </a:t>
            </a:r>
            <a:r>
              <a:rPr lang="fr-CA" dirty="0" err="1"/>
              <a:t>Nedler</a:t>
            </a:r>
            <a:r>
              <a:rPr lang="fr-CA" dirty="0"/>
              <a:t> 2006, Dingemanse &amp; Dochtermann 2012, Westneat et al. 2014, </a:t>
            </a:r>
            <a:r>
              <a:rPr lang="fr-CA" dirty="0" err="1"/>
              <a:t>Cleasby</a:t>
            </a:r>
            <a:r>
              <a:rPr lang="fr-CA" dirty="0"/>
              <a:t> et al. 2015</a:t>
            </a:r>
          </a:p>
        </p:txBody>
      </p:sp>
      <p:sp>
        <p:nvSpPr>
          <p:cNvPr id="6" name="Slide Number Placeholder 5">
            <a:extLst>
              <a:ext uri="{FF2B5EF4-FFF2-40B4-BE49-F238E27FC236}">
                <a16:creationId xmlns:a16="http://schemas.microsoft.com/office/drawing/2014/main" id="{AE9EC12B-C5DC-17B8-E5DF-20FA0563B326}"/>
              </a:ext>
            </a:extLst>
          </p:cNvPr>
          <p:cNvSpPr>
            <a:spLocks noGrp="1"/>
          </p:cNvSpPr>
          <p:nvPr>
            <p:ph type="sldNum" sz="quarter" idx="12"/>
          </p:nvPr>
        </p:nvSpPr>
        <p:spPr/>
        <p:txBody>
          <a:bodyPr/>
          <a:lstStyle/>
          <a:p>
            <a:fld id="{374D1DFD-1AE9-48A7-8D31-590FBB96A6C3}" type="slidenum">
              <a:rPr lang="en-US" smtClean="0"/>
              <a:t>9</a:t>
            </a:fld>
            <a:endParaRPr lang="en-US"/>
          </a:p>
        </p:txBody>
      </p:sp>
      <p:cxnSp>
        <p:nvCxnSpPr>
          <p:cNvPr id="8" name="Straight Arrow Connector 7">
            <a:extLst>
              <a:ext uri="{FF2B5EF4-FFF2-40B4-BE49-F238E27FC236}">
                <a16:creationId xmlns:a16="http://schemas.microsoft.com/office/drawing/2014/main" id="{4571F922-FBCE-00C4-4D7E-524FB69CB3AB}"/>
              </a:ext>
            </a:extLst>
          </p:cNvPr>
          <p:cNvCxnSpPr/>
          <p:nvPr/>
        </p:nvCxnSpPr>
        <p:spPr>
          <a:xfrm flipV="1">
            <a:off x="1798487" y="2495655"/>
            <a:ext cx="0" cy="32079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48E910D-B884-1373-FD99-966AF20203E1}"/>
              </a:ext>
            </a:extLst>
          </p:cNvPr>
          <p:cNvCxnSpPr>
            <a:cxnSpLocks/>
          </p:cNvCxnSpPr>
          <p:nvPr/>
        </p:nvCxnSpPr>
        <p:spPr>
          <a:xfrm flipV="1">
            <a:off x="1798487" y="5663218"/>
            <a:ext cx="4859961" cy="404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9712045-BD6C-1754-E0BD-6C76A384C74F}"/>
              </a:ext>
            </a:extLst>
          </p:cNvPr>
          <p:cNvCxnSpPr>
            <a:cxnSpLocks/>
          </p:cNvCxnSpPr>
          <p:nvPr/>
        </p:nvCxnSpPr>
        <p:spPr>
          <a:xfrm>
            <a:off x="2413694" y="3649132"/>
            <a:ext cx="3032290" cy="35231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1" name="Right Brace 40">
            <a:extLst>
              <a:ext uri="{FF2B5EF4-FFF2-40B4-BE49-F238E27FC236}">
                <a16:creationId xmlns:a16="http://schemas.microsoft.com/office/drawing/2014/main" id="{ED9ACF96-C8E2-A26C-27B6-D40A1976AD7D}"/>
              </a:ext>
            </a:extLst>
          </p:cNvPr>
          <p:cNvSpPr/>
          <p:nvPr/>
        </p:nvSpPr>
        <p:spPr>
          <a:xfrm>
            <a:off x="5618261" y="2552525"/>
            <a:ext cx="490027" cy="2042933"/>
          </a:xfrm>
          <a:prstGeom prst="rightBrace">
            <a:avLst>
              <a:gd name="adj1" fmla="val 39167"/>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solidFill>
            </a:endParaRPr>
          </a:p>
        </p:txBody>
      </p: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AC0E039A-E052-CEF3-E86C-B35EA2D7B203}"/>
                  </a:ext>
                </a:extLst>
              </p:cNvPr>
              <p:cNvSpPr txBox="1"/>
              <p:nvPr/>
            </p:nvSpPr>
            <p:spPr>
              <a:xfrm>
                <a:off x="6128300" y="3194118"/>
                <a:ext cx="1036921" cy="4107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solidFill>
                                <a:schemeClr val="bg2"/>
                              </a:solidFill>
                              <a:latin typeface="Cambria Math" panose="02040503050406030204" pitchFamily="18" charset="0"/>
                            </a:rPr>
                          </m:ctrlPr>
                        </m:sSubSupPr>
                        <m:e>
                          <m:r>
                            <a:rPr lang="fr-CA" b="0" i="1" smtClean="0">
                              <a:solidFill>
                                <a:schemeClr val="bg2"/>
                              </a:solidFill>
                              <a:latin typeface="Cambria Math" panose="02040503050406030204" pitchFamily="18" charset="0"/>
                              <a:ea typeface="Cambria Math" panose="02040503050406030204" pitchFamily="18" charset="0"/>
                            </a:rPr>
                            <m:t>𝜎</m:t>
                          </m:r>
                        </m:e>
                        <m:sub>
                          <m:r>
                            <a:rPr lang="fr-CA" b="0" i="1" smtClean="0">
                              <a:solidFill>
                                <a:schemeClr val="bg2"/>
                              </a:solidFill>
                              <a:latin typeface="Cambria Math" panose="02040503050406030204" pitchFamily="18" charset="0"/>
                            </a:rPr>
                            <m:t>𝑆𝑙𝑜𝑝𝑒</m:t>
                          </m:r>
                        </m:sub>
                        <m:sup>
                          <m:r>
                            <a:rPr lang="fr-CA" b="0" i="1" smtClean="0">
                              <a:solidFill>
                                <a:schemeClr val="bg2"/>
                              </a:solidFill>
                              <a:latin typeface="Cambria Math" panose="02040503050406030204" pitchFamily="18" charset="0"/>
                            </a:rPr>
                            <m:t>2</m:t>
                          </m:r>
                        </m:sup>
                      </m:sSubSup>
                      <m:r>
                        <a:rPr lang="fr-CA" b="0" i="1" smtClean="0">
                          <a:solidFill>
                            <a:schemeClr val="bg2"/>
                          </a:solidFill>
                          <a:latin typeface="Cambria Math" panose="02040503050406030204" pitchFamily="18" charset="0"/>
                        </a:rPr>
                        <m:t> </m:t>
                      </m:r>
                    </m:oMath>
                  </m:oMathPara>
                </a14:m>
                <a:endParaRPr lang="en-US" dirty="0">
                  <a:solidFill>
                    <a:schemeClr val="bg2"/>
                  </a:solidFill>
                </a:endParaRPr>
              </a:p>
            </p:txBody>
          </p:sp>
        </mc:Choice>
        <mc:Fallback>
          <p:sp>
            <p:nvSpPr>
              <p:cNvPr id="45" name="TextBox 44">
                <a:extLst>
                  <a:ext uri="{FF2B5EF4-FFF2-40B4-BE49-F238E27FC236}">
                    <a16:creationId xmlns:a16="http://schemas.microsoft.com/office/drawing/2014/main" id="{AC0E039A-E052-CEF3-E86C-B35EA2D7B203}"/>
                  </a:ext>
                </a:extLst>
              </p:cNvPr>
              <p:cNvSpPr txBox="1">
                <a:spLocks noRot="1" noChangeAspect="1" noMove="1" noResize="1" noEditPoints="1" noAdjustHandles="1" noChangeArrowheads="1" noChangeShapeType="1" noTextEdit="1"/>
              </p:cNvSpPr>
              <p:nvPr/>
            </p:nvSpPr>
            <p:spPr>
              <a:xfrm>
                <a:off x="6128300" y="3194118"/>
                <a:ext cx="1036921" cy="410753"/>
              </a:xfrm>
              <a:prstGeom prst="rect">
                <a:avLst/>
              </a:prstGeom>
              <a:blipFill>
                <a:blip r:embed="rId5"/>
                <a:stretch>
                  <a:fillRect b="-7463"/>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276C4E6-9849-D54E-7A17-AEAC2115E79E}"/>
                  </a:ext>
                </a:extLst>
              </p:cNvPr>
              <p:cNvSpPr txBox="1"/>
              <p:nvPr/>
            </p:nvSpPr>
            <p:spPr>
              <a:xfrm>
                <a:off x="985968" y="2560790"/>
                <a:ext cx="894954"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𝑝</m:t>
                          </m:r>
                        </m:e>
                        <m:sub>
                          <m:r>
                            <a:rPr lang="fr-CA" b="0" i="1" smtClean="0">
                              <a:solidFill>
                                <a:schemeClr val="bg2"/>
                              </a:solidFill>
                              <a:latin typeface="Cambria Math" panose="02040503050406030204" pitchFamily="18" charset="0"/>
                            </a:rPr>
                            <m:t>𝑖𝑗</m:t>
                          </m:r>
                        </m:sub>
                      </m:sSub>
                    </m:oMath>
                  </m:oMathPara>
                </a14:m>
                <a:endParaRPr lang="en-US">
                  <a:solidFill>
                    <a:schemeClr val="bg2"/>
                  </a:solidFill>
                </a:endParaRPr>
              </a:p>
            </p:txBody>
          </p:sp>
        </mc:Choice>
        <mc:Fallback xmlns="">
          <p:sp>
            <p:nvSpPr>
              <p:cNvPr id="53" name="TextBox 52">
                <a:extLst>
                  <a:ext uri="{FF2B5EF4-FFF2-40B4-BE49-F238E27FC236}">
                    <a16:creationId xmlns:a16="http://schemas.microsoft.com/office/drawing/2014/main" id="{D276C4E6-9849-D54E-7A17-AEAC2115E79E}"/>
                  </a:ext>
                </a:extLst>
              </p:cNvPr>
              <p:cNvSpPr txBox="1">
                <a:spLocks noRot="1" noChangeAspect="1" noMove="1" noResize="1" noEditPoints="1" noAdjustHandles="1" noChangeArrowheads="1" noChangeShapeType="1" noTextEdit="1"/>
              </p:cNvSpPr>
              <p:nvPr/>
            </p:nvSpPr>
            <p:spPr>
              <a:xfrm>
                <a:off x="985968" y="2560790"/>
                <a:ext cx="894954" cy="391646"/>
              </a:xfrm>
              <a:prstGeom prst="rect">
                <a:avLst/>
              </a:prstGeom>
              <a:blipFill>
                <a:blip r:embed="rId7"/>
                <a:stretch>
                  <a:fillRect b="-9375"/>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40A4C777-DB74-7E51-C0FB-05A83312C3EC}"/>
              </a:ext>
            </a:extLst>
          </p:cNvPr>
          <p:cNvCxnSpPr>
            <a:cxnSpLocks/>
          </p:cNvCxnSpPr>
          <p:nvPr/>
        </p:nvCxnSpPr>
        <p:spPr>
          <a:xfrm flipV="1">
            <a:off x="2413694" y="2552525"/>
            <a:ext cx="3032290" cy="259460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017527C-73BC-FC38-325E-5D5D2D0C8B65}"/>
              </a:ext>
            </a:extLst>
          </p:cNvPr>
          <p:cNvCxnSpPr>
            <a:cxnSpLocks/>
          </p:cNvCxnSpPr>
          <p:nvPr/>
        </p:nvCxnSpPr>
        <p:spPr>
          <a:xfrm>
            <a:off x="2506532" y="3106700"/>
            <a:ext cx="2939452" cy="149717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4D22903-6490-371F-ABC2-0B2D0E89CFC6}"/>
              </a:ext>
            </a:extLst>
          </p:cNvPr>
          <p:cNvCxnSpPr>
            <a:cxnSpLocks/>
          </p:cNvCxnSpPr>
          <p:nvPr/>
        </p:nvCxnSpPr>
        <p:spPr>
          <a:xfrm flipV="1">
            <a:off x="2368869" y="3560164"/>
            <a:ext cx="3077115" cy="57229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94223C2-E388-01D2-B96B-59AD4A93538A}"/>
              </a:ext>
            </a:extLst>
          </p:cNvPr>
          <p:cNvCxnSpPr>
            <a:cxnSpLocks/>
          </p:cNvCxnSpPr>
          <p:nvPr/>
        </p:nvCxnSpPr>
        <p:spPr>
          <a:xfrm flipV="1">
            <a:off x="2377831" y="3205000"/>
            <a:ext cx="3096836" cy="124938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713FC4-AE0B-838D-FB72-C322F403CBD4}"/>
              </a:ext>
            </a:extLst>
          </p:cNvPr>
          <p:cNvCxnSpPr>
            <a:cxnSpLocks/>
          </p:cNvCxnSpPr>
          <p:nvPr/>
        </p:nvCxnSpPr>
        <p:spPr>
          <a:xfrm flipV="1">
            <a:off x="2413694" y="2829250"/>
            <a:ext cx="3032290" cy="199135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6" name="Isosceles Triangle 25">
            <a:extLst>
              <a:ext uri="{FF2B5EF4-FFF2-40B4-BE49-F238E27FC236}">
                <a16:creationId xmlns:a16="http://schemas.microsoft.com/office/drawing/2014/main" id="{A3E6D868-200C-3D3B-6BF3-220DE8A99E05}"/>
              </a:ext>
            </a:extLst>
          </p:cNvPr>
          <p:cNvSpPr/>
          <p:nvPr/>
        </p:nvSpPr>
        <p:spPr>
          <a:xfrm rot="16200000">
            <a:off x="3684213" y="2884159"/>
            <a:ext cx="2007843" cy="1447726"/>
          </a:xfrm>
          <a:prstGeom prst="triangle">
            <a:avLst>
              <a:gd name="adj" fmla="val 39004"/>
            </a:avLst>
          </a:prstGeom>
          <a:solidFill>
            <a:srgbClr val="FFC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3B8E5F07-BA7D-AEC3-40A2-CC6D579CAA6D}"/>
                  </a:ext>
                </a:extLst>
              </p:cNvPr>
              <p:cNvSpPr txBox="1">
                <a:spLocks/>
              </p:cNvSpPr>
              <p:nvPr/>
            </p:nvSpPr>
            <p:spPr>
              <a:xfrm>
                <a:off x="7022364" y="1950483"/>
                <a:ext cx="4913496" cy="14220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𝑖</m:t>
                                </m:r>
                              </m:sub>
                            </m:sSub>
                          </m:e>
                        </m:m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𝑖</m:t>
                                </m:r>
                              </m:sub>
                            </m:sSub>
                          </m:e>
                        </m:mr>
                      </m:m>
                      <m:r>
                        <a:rPr lang="fr-CA" b="0" i="1" smtClean="0">
                          <a:solidFill>
                            <a:schemeClr val="bg2"/>
                          </a:solidFill>
                          <a:latin typeface="Cambria Math" panose="02040503050406030204" pitchFamily="18" charset="0"/>
                        </a:rPr>
                        <m:t>~</m:t>
                      </m:r>
                      <m:r>
                        <a:rPr lang="fr-CA" b="0" i="1" smtClean="0">
                          <a:solidFill>
                            <a:schemeClr val="bg2"/>
                          </a:solidFill>
                          <a:latin typeface="Cambria Math" panose="02040503050406030204" pitchFamily="18" charset="0"/>
                        </a:rPr>
                        <m:t>𝑁</m:t>
                      </m:r>
                      <m:d>
                        <m:dPr>
                          <m:ctrlPr>
                            <a:rPr lang="fr-CA" b="0" i="1" smtClean="0">
                              <a:solidFill>
                                <a:schemeClr val="bg2"/>
                              </a:solidFill>
                              <a:latin typeface="Cambria Math" panose="02040503050406030204" pitchFamily="18" charset="0"/>
                            </a:rPr>
                          </m:ctrlPr>
                        </m:dPr>
                        <m:e>
                          <m:m>
                            <m:mPr>
                              <m:mcs>
                                <m:mc>
                                  <m:mcPr>
                                    <m:count m:val="1"/>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0</m:t>
                                </m:r>
                              </m:e>
                            </m:mr>
                            <m:mr>
                              <m:e>
                                <m:r>
                                  <a:rPr lang="fr-CA" i="1">
                                    <a:solidFill>
                                      <a:schemeClr val="bg2"/>
                                    </a:solidFill>
                                    <a:latin typeface="Cambria Math" panose="02040503050406030204" pitchFamily="18" charset="0"/>
                                  </a:rPr>
                                  <m:t>0</m:t>
                                </m:r>
                              </m:e>
                            </m:mr>
                          </m:m>
                          <m:r>
                            <a:rPr lang="fr-CA" b="0" i="1" smtClean="0">
                              <a:solidFill>
                                <a:schemeClr val="bg2"/>
                              </a:solidFill>
                              <a:latin typeface="Cambria Math" panose="02040503050406030204" pitchFamily="18" charset="0"/>
                            </a:rPr>
                            <m:t> </m:t>
                          </m:r>
                          <m:r>
                            <a:rPr lang="fr-CA" i="1">
                              <a:solidFill>
                                <a:schemeClr val="bg2"/>
                              </a:solidFill>
                              <a:latin typeface="Cambria Math" panose="02040503050406030204" pitchFamily="18" charset="0"/>
                            </a:rPr>
                            <m:t>, </m:t>
                          </m:r>
                          <m:m>
                            <m:mPr>
                              <m:mcs>
                                <m:mc>
                                  <m:mcPr>
                                    <m:count m:val="2"/>
                                    <m:mcJc m:val="center"/>
                                  </m:mcPr>
                                </m:mc>
                              </m:mcs>
                              <m:ctrlPr>
                                <a:rPr lang="fr-CA" i="1">
                                  <a:solidFill>
                                    <a:schemeClr val="bg2"/>
                                  </a:solidFill>
                                  <a:latin typeface="Cambria Math" panose="02040503050406030204" pitchFamily="18" charset="0"/>
                                </a:rPr>
                              </m:ctrlPr>
                            </m:mP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𝐼𝑛𝑡𝑒𝑟𝑐𝑒𝑝𝑡</m:t>
                                    </m:r>
                                  </m:sub>
                                  <m:sup>
                                    <m:r>
                                      <a:rPr lang="fr-CA" i="1">
                                        <a:solidFill>
                                          <a:schemeClr val="bg2"/>
                                        </a:solidFill>
                                        <a:latin typeface="Cambria Math" panose="02040503050406030204" pitchFamily="18" charset="0"/>
                                      </a:rPr>
                                      <m:t>2</m:t>
                                    </m:r>
                                  </m:sup>
                                </m:sSubSup>
                              </m:e>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m:t>
                                    </m:r>
                                    <m:r>
                                      <a:rPr lang="fr-CA" i="1">
                                        <a:solidFill>
                                          <a:schemeClr val="bg2"/>
                                        </a:solidFill>
                                        <a:latin typeface="Cambria Math" panose="02040503050406030204" pitchFamily="18" charset="0"/>
                                      </a:rPr>
                                      <m:t>,</m:t>
                                    </m:r>
                                    <m:r>
                                      <a:rPr lang="fr-CA" i="1">
                                        <a:solidFill>
                                          <a:schemeClr val="bg2"/>
                                        </a:solidFill>
                                        <a:latin typeface="Cambria Math" panose="02040503050406030204" pitchFamily="18" charset="0"/>
                                      </a:rPr>
                                      <m:t>𝑠𝑙𝑜𝑝𝑒</m:t>
                                    </m:r>
                                  </m:sub>
                                </m:sSub>
                              </m:e>
                            </m:mr>
                            <m:mr>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m:t>
                                    </m:r>
                                    <m:r>
                                      <a:rPr lang="fr-CA" i="1">
                                        <a:solidFill>
                                          <a:schemeClr val="bg2"/>
                                        </a:solidFill>
                                        <a:latin typeface="Cambria Math" panose="02040503050406030204" pitchFamily="18" charset="0"/>
                                      </a:rPr>
                                      <m:t>,</m:t>
                                    </m:r>
                                    <m:r>
                                      <a:rPr lang="fr-CA" i="1">
                                        <a:solidFill>
                                          <a:schemeClr val="bg2"/>
                                        </a:solidFill>
                                        <a:latin typeface="Cambria Math" panose="02040503050406030204" pitchFamily="18" charset="0"/>
                                      </a:rPr>
                                      <m:t>𝑠𝑙𝑜𝑝𝑒</m:t>
                                    </m:r>
                                  </m:sub>
                                </m:sSub>
                              </m:e>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𝑠𝑙𝑜𝑝𝑒</m:t>
                                    </m:r>
                                  </m:sub>
                                  <m:sup>
                                    <m:r>
                                      <a:rPr lang="fr-CA" i="1">
                                        <a:solidFill>
                                          <a:schemeClr val="bg2"/>
                                        </a:solidFill>
                                        <a:latin typeface="Cambria Math" panose="02040503050406030204" pitchFamily="18" charset="0"/>
                                      </a:rPr>
                                      <m:t>2</m:t>
                                    </m:r>
                                  </m:sup>
                                </m:sSubSup>
                              </m:e>
                            </m:mr>
                          </m:m>
                        </m:e>
                      </m:d>
                    </m:oMath>
                  </m:oMathPara>
                </a14:m>
                <a:endParaRPr lang="fr-CA">
                  <a:solidFill>
                    <a:schemeClr val="bg2"/>
                  </a:solidFill>
                </a:endParaRPr>
              </a:p>
            </p:txBody>
          </p:sp>
        </mc:Choice>
        <mc:Fallback xmlns="">
          <p:sp>
            <p:nvSpPr>
              <p:cNvPr id="27" name="Content Placeholder 2">
                <a:extLst>
                  <a:ext uri="{FF2B5EF4-FFF2-40B4-BE49-F238E27FC236}">
                    <a16:creationId xmlns:a16="http://schemas.microsoft.com/office/drawing/2014/main" id="{3B8E5F07-BA7D-AEC3-40A2-CC6D579CAA6D}"/>
                  </a:ext>
                </a:extLst>
              </p:cNvPr>
              <p:cNvSpPr txBox="1">
                <a:spLocks noRot="1" noChangeAspect="1" noMove="1" noResize="1" noEditPoints="1" noAdjustHandles="1" noChangeArrowheads="1" noChangeShapeType="1" noTextEdit="1"/>
              </p:cNvSpPr>
              <p:nvPr/>
            </p:nvSpPr>
            <p:spPr>
              <a:xfrm>
                <a:off x="7022364" y="1950483"/>
                <a:ext cx="4913496" cy="1422039"/>
              </a:xfrm>
              <a:prstGeom prst="rect">
                <a:avLst/>
              </a:prstGeom>
              <a:blipFill>
                <a:blip r:embed="rId8"/>
                <a:stretch>
                  <a:fillRect/>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7479673C-52EF-CFE9-96EE-73CE2EDF0C71}"/>
              </a:ext>
            </a:extLst>
          </p:cNvPr>
          <p:cNvCxnSpPr>
            <a:cxnSpLocks/>
          </p:cNvCxnSpPr>
          <p:nvPr/>
        </p:nvCxnSpPr>
        <p:spPr>
          <a:xfrm flipH="1" flipV="1">
            <a:off x="3964271" y="3115733"/>
            <a:ext cx="27319" cy="255066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6">
            <a:extLst>
              <a:ext uri="{FF2B5EF4-FFF2-40B4-BE49-F238E27FC236}">
                <a16:creationId xmlns:a16="http://schemas.microsoft.com/office/drawing/2014/main" id="{8123CF59-CF70-3241-04F5-7201209598E3}"/>
              </a:ext>
            </a:extLst>
          </p:cNvPr>
          <p:cNvCxnSpPr>
            <a:cxnSpLocks/>
          </p:cNvCxnSpPr>
          <p:nvPr/>
        </p:nvCxnSpPr>
        <p:spPr>
          <a:xfrm flipV="1">
            <a:off x="2368869" y="3519220"/>
            <a:ext cx="3077115" cy="68429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0" name="TextBox 51">
                <a:extLst>
                  <a:ext uri="{FF2B5EF4-FFF2-40B4-BE49-F238E27FC236}">
                    <a16:creationId xmlns:a16="http://schemas.microsoft.com/office/drawing/2014/main" id="{26976F7C-7E02-5731-AD63-2E3BA74DC51D}"/>
                  </a:ext>
                </a:extLst>
              </p:cNvPr>
              <p:cNvSpPr txBox="1"/>
              <p:nvPr/>
            </p:nvSpPr>
            <p:spPr>
              <a:xfrm>
                <a:off x="2652387" y="5894669"/>
                <a:ext cx="31827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𝑥</m:t>
                          </m:r>
                        </m:e>
                        <m:sub>
                          <m:r>
                            <a:rPr lang="fr-CA" b="0" i="1" smtClean="0">
                              <a:solidFill>
                                <a:schemeClr val="bg2"/>
                              </a:solidFill>
                              <a:latin typeface="Cambria Math" panose="02040503050406030204" pitchFamily="18" charset="0"/>
                            </a:rPr>
                            <m:t>1</m:t>
                          </m:r>
                        </m:sub>
                      </m:sSub>
                    </m:oMath>
                  </m:oMathPara>
                </a14:m>
                <a:endParaRPr lang="en-US" dirty="0">
                  <a:solidFill>
                    <a:schemeClr val="bg2"/>
                  </a:solidFill>
                </a:endParaRPr>
              </a:p>
            </p:txBody>
          </p:sp>
        </mc:Choice>
        <mc:Fallback>
          <p:sp>
            <p:nvSpPr>
              <p:cNvPr id="20" name="TextBox 51">
                <a:extLst>
                  <a:ext uri="{FF2B5EF4-FFF2-40B4-BE49-F238E27FC236}">
                    <a16:creationId xmlns:a16="http://schemas.microsoft.com/office/drawing/2014/main" id="{26976F7C-7E02-5731-AD63-2E3BA74DC51D}"/>
                  </a:ext>
                </a:extLst>
              </p:cNvPr>
              <p:cNvSpPr txBox="1">
                <a:spLocks noRot="1" noChangeAspect="1" noMove="1" noResize="1" noEditPoints="1" noAdjustHandles="1" noChangeArrowheads="1" noChangeShapeType="1" noTextEdit="1"/>
              </p:cNvSpPr>
              <p:nvPr/>
            </p:nvSpPr>
            <p:spPr>
              <a:xfrm>
                <a:off x="2652387" y="5894669"/>
                <a:ext cx="3182718" cy="369332"/>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21" name="TextBox 51">
                <a:extLst>
                  <a:ext uri="{FF2B5EF4-FFF2-40B4-BE49-F238E27FC236}">
                    <a16:creationId xmlns:a16="http://schemas.microsoft.com/office/drawing/2014/main" id="{7D6E25A2-400C-F0A2-0FB8-399F05CD239A}"/>
                  </a:ext>
                </a:extLst>
              </p:cNvPr>
              <p:cNvSpPr txBox="1"/>
              <p:nvPr/>
            </p:nvSpPr>
            <p:spPr>
              <a:xfrm>
                <a:off x="2398757" y="5665516"/>
                <a:ext cx="31827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i="1" smtClean="0">
                          <a:solidFill>
                            <a:schemeClr val="bg2"/>
                          </a:solidFill>
                          <a:latin typeface="Cambria Math" panose="02040503050406030204" pitchFamily="18" charset="0"/>
                        </a:rPr>
                        <m:t>0</m:t>
                      </m:r>
                    </m:oMath>
                  </m:oMathPara>
                </a14:m>
                <a:endParaRPr lang="en-US" dirty="0">
                  <a:solidFill>
                    <a:schemeClr val="bg2"/>
                  </a:solidFill>
                </a:endParaRPr>
              </a:p>
            </p:txBody>
          </p:sp>
        </mc:Choice>
        <mc:Fallback>
          <p:sp>
            <p:nvSpPr>
              <p:cNvPr id="21" name="TextBox 51">
                <a:extLst>
                  <a:ext uri="{FF2B5EF4-FFF2-40B4-BE49-F238E27FC236}">
                    <a16:creationId xmlns:a16="http://schemas.microsoft.com/office/drawing/2014/main" id="{7D6E25A2-400C-F0A2-0FB8-399F05CD239A}"/>
                  </a:ext>
                </a:extLst>
              </p:cNvPr>
              <p:cNvSpPr txBox="1">
                <a:spLocks noRot="1" noChangeAspect="1" noMove="1" noResize="1" noEditPoints="1" noAdjustHandles="1" noChangeArrowheads="1" noChangeShapeType="1" noTextEdit="1"/>
              </p:cNvSpPr>
              <p:nvPr/>
            </p:nvSpPr>
            <p:spPr>
              <a:xfrm>
                <a:off x="2398757" y="5665516"/>
                <a:ext cx="3182718" cy="369332"/>
              </a:xfrm>
              <a:prstGeom prst="rect">
                <a:avLst/>
              </a:prstGeom>
              <a:blipFill>
                <a:blip r:embed="rId10"/>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22313890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405</TotalTime>
  <Words>2512</Words>
  <Application>Microsoft Office PowerPoint</Application>
  <PresentationFormat>Grand écran</PresentationFormat>
  <Paragraphs>234</Paragraphs>
  <Slides>12</Slides>
  <Notes>11</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12</vt:i4>
      </vt:variant>
    </vt:vector>
  </HeadingPairs>
  <TitlesOfParts>
    <vt:vector size="17" baseType="lpstr">
      <vt:lpstr>Arial</vt:lpstr>
      <vt:lpstr>Calibri</vt:lpstr>
      <vt:lpstr>Calibri Light</vt:lpstr>
      <vt:lpstr>Cambria Math</vt:lpstr>
      <vt:lpstr>Office Theme</vt:lpstr>
      <vt:lpstr>The interacting phenotype approach</vt:lpstr>
      <vt:lpstr>2) The interacting phenotype approach</vt:lpstr>
      <vt:lpstr>The basics</vt:lpstr>
      <vt:lpstr>The basics</vt:lpstr>
      <vt:lpstr>Quantifying behavioural variation &amp; selection</vt:lpstr>
      <vt:lpstr>Quantifying behavioural variation &amp; selection</vt:lpstr>
      <vt:lpstr>Quantifying behavioural variation &amp; selection</vt:lpstr>
      <vt:lpstr>Quantifying behavioural variation &amp; selection</vt:lpstr>
      <vt:lpstr>Quantifying behavioural variation &amp; selection</vt:lpstr>
      <vt:lpstr>Quantifying behavioural variation &amp; selection</vt:lpstr>
      <vt:lpstr>Going multivariate</vt:lpstr>
      <vt:lpstr>Estimating linear selection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Approaches to the study of behavioural decisions and interactions predator – prey interactions</dc:title>
  <dc:creator>Montiglio, Pierre-Olivier</dc:creator>
  <cp:lastModifiedBy>Maxime Fraser Franco</cp:lastModifiedBy>
  <cp:revision>20</cp:revision>
  <dcterms:created xsi:type="dcterms:W3CDTF">2023-04-03T22:39:03Z</dcterms:created>
  <dcterms:modified xsi:type="dcterms:W3CDTF">2023-05-21T13:35:45Z</dcterms:modified>
</cp:coreProperties>
</file>